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54"/>
  </p:normalViewPr>
  <p:slideViewPr>
    <p:cSldViewPr snapToGrid="0" snapToObjects="1">
      <p:cViewPr varScale="1">
        <p:scale>
          <a:sx n="135" d="100"/>
          <a:sy n="135" d="100"/>
        </p:scale>
        <p:origin x="1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6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2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8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CF8D-8490-9C47-8A39-33B15293027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EE84-1781-4D4F-9CAB-3BC132A3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FF536-8729-174F-A23D-E5F9CF2C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C836D-9DBB-E849-9DE2-F5EC6905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9C59-FE54-FA4C-9992-032D3E8B2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8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E1612-8EDC-3344-BC16-3553943D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C3533-673A-AF49-A98D-B1335191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1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04471-8749-6C43-B70D-6CD4B093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7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A57CA-DA67-4D4C-A32D-7D0D57C8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4B31F-630B-A04A-BE1C-7BFB1986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4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3233A-BFF8-C14D-B5AA-9FB644467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2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D8D1E-E706-E648-92C7-D1D0D106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0E2F2-0097-EE42-BDB3-B2F72472A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Morris</dc:creator>
  <cp:lastModifiedBy>Nick Morris</cp:lastModifiedBy>
  <cp:revision>1</cp:revision>
  <dcterms:created xsi:type="dcterms:W3CDTF">2023-02-06T12:35:20Z</dcterms:created>
  <dcterms:modified xsi:type="dcterms:W3CDTF">2023-02-06T12:38:51Z</dcterms:modified>
</cp:coreProperties>
</file>