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removePersonalInfoOnSave="1" saveSubsetFonts="1" conformance="strict">
  <p:sldMasterIdLst>
    <p:sldMasterId id="2147483672" r:id="rId1"/>
  </p:sldMasterIdLst>
  <p:sldIdLst>
    <p:sldId id="257" r:id="rId2"/>
    <p:sldId id="258" r:id="rId3"/>
    <p:sldId id="265" r:id="rId4"/>
    <p:sldId id="260" r:id="rId5"/>
    <p:sldId id="263" r:id="rId6"/>
    <p:sldId id="262" r:id="rId7"/>
    <p:sldId id="264" r:id="rId8"/>
    <p:sldId id="259" r:id="rId9"/>
    <p:sldId id="261"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clrMru>
    <a:srgbClr val="21F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B759EA3A-78BC-4881-A408-50CE49AEB644}" v="5" dt="2021-06-16T12:23:25.410"/>
  </p1510:revLst>
</p1510:revInfo>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horzBarState="maximized">
    <p:restoredLeft sz="17.025%" autoAdjust="0"/>
    <p:restoredTop sz="94.66%"/>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viewProps" Target="viewProps.xml"/><Relationship Id="rId3" Type="http://purl.oclc.org/ooxml/officeDocument/relationships/slide" Target="slides/slide2.xml"/><Relationship Id="rId7" Type="http://purl.oclc.org/ooxml/officeDocument/relationships/slide" Target="slides/slide6.xml"/><Relationship Id="rId12" Type="http://purl.oclc.org/ooxml/officeDocument/relationships/presProps" Target="presProps.xml"/><Relationship Id="rId2" Type="http://purl.oclc.org/ooxml/officeDocument/relationships/slide" Target="slides/slide1.xml"/><Relationship Id="rId16" Type="http://schemas.microsoft.com/office/2015/10/relationships/revisionInfo" Target="revisionInfo.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5" Type="http://purl.oclc.org/ooxml/officeDocument/relationships/slide" Target="slides/slide4.xml"/><Relationship Id="rId15" Type="http://purl.oclc.org/ooxml/officeDocument/relationships/tableStyles" Target="tableStyles.xml"/><Relationship Id="rId10" Type="http://purl.oclc.org/ooxml/officeDocument/relationships/slide" Target="slides/slide9.xml"/><Relationship Id="rId4" Type="http://purl.oclc.org/ooxml/officeDocument/relationships/slide" Target="slides/slide3.xml"/><Relationship Id="rId9" Type="http://purl.oclc.org/ooxml/officeDocument/relationships/slide" Target="slides/slide8.xml"/><Relationship Id="rId14" Type="http://purl.oclc.org/ooxml/officeDocument/relationships/theme" Target="theme/theme1.xml"/></Relationships>
</file>

<file path=ppt/diagrams/_rels/data1.xml.rels><?xml version="1.0" encoding="UTF-8" standalone="yes"?>
<Relationships xmlns="http://schemas.openxmlformats.org/package/2006/relationships"><Relationship Id="rId8" Type="http://purl.oclc.org/ooxml/officeDocument/relationships/image" Target="../media/image23.svg"/><Relationship Id="rId3" Type="http://purl.oclc.org/ooxml/officeDocument/relationships/image" Target="../media/image18.png"/><Relationship Id="rId7" Type="http://purl.oclc.org/ooxml/officeDocument/relationships/image" Target="../media/image22.png"/><Relationship Id="rId12" Type="http://purl.oclc.org/ooxml/officeDocument/relationships/image" Target="../media/image27.svg"/><Relationship Id="rId2" Type="http://purl.oclc.org/ooxml/officeDocument/relationships/image" Target="../media/image17.svg"/><Relationship Id="rId1" Type="http://purl.oclc.org/ooxml/officeDocument/relationships/image" Target="../media/image16.png"/><Relationship Id="rId6" Type="http://purl.oclc.org/ooxml/officeDocument/relationships/image" Target="../media/image21.svg"/><Relationship Id="rId11" Type="http://purl.oclc.org/ooxml/officeDocument/relationships/image" Target="../media/image26.png"/><Relationship Id="rId5" Type="http://purl.oclc.org/ooxml/officeDocument/relationships/image" Target="../media/image20.png"/><Relationship Id="rId10" Type="http://purl.oclc.org/ooxml/officeDocument/relationships/image" Target="../media/image25.svg"/><Relationship Id="rId4" Type="http://purl.oclc.org/ooxml/officeDocument/relationships/image" Target="../media/image19.svg"/><Relationship Id="rId9" Type="http://purl.oclc.org/ooxml/officeDocument/relationships/image" Target="../media/image24.png"/></Relationships>
</file>

<file path=ppt/diagrams/_rels/data2.xml.rels><?xml version="1.0" encoding="UTF-8" standalone="yes"?>
<Relationships xmlns="http://schemas.openxmlformats.org/package/2006/relationships"><Relationship Id="rId8" Type="http://purl.oclc.org/ooxml/officeDocument/relationships/image" Target="../media/image33.svg"/><Relationship Id="rId3" Type="http://purl.oclc.org/ooxml/officeDocument/relationships/image" Target="../media/image28.png"/><Relationship Id="rId7" Type="http://purl.oclc.org/ooxml/officeDocument/relationships/image" Target="../media/image32.png"/><Relationship Id="rId12" Type="http://purl.oclc.org/ooxml/officeDocument/relationships/image" Target="../media/image37.svg"/><Relationship Id="rId2" Type="http://purl.oclc.org/ooxml/officeDocument/relationships/image" Target="../media/image17.svg"/><Relationship Id="rId1" Type="http://purl.oclc.org/ooxml/officeDocument/relationships/image" Target="../media/image16.png"/><Relationship Id="rId6" Type="http://purl.oclc.org/ooxml/officeDocument/relationships/image" Target="../media/image31.svg"/><Relationship Id="rId11" Type="http://purl.oclc.org/ooxml/officeDocument/relationships/image" Target="../media/image36.png"/><Relationship Id="rId5" Type="http://purl.oclc.org/ooxml/officeDocument/relationships/image" Target="../media/image30.png"/><Relationship Id="rId10" Type="http://purl.oclc.org/ooxml/officeDocument/relationships/image" Target="../media/image35.svg"/><Relationship Id="rId4" Type="http://purl.oclc.org/ooxml/officeDocument/relationships/image" Target="../media/image29.svg"/><Relationship Id="rId9" Type="http://purl.oclc.org/ooxml/officeDocument/relationships/image" Target="../media/image34.png"/></Relationships>
</file>

<file path=ppt/diagrams/_rels/drawing1.xml.rels><?xml version="1.0" encoding="UTF-8" standalone="yes"?>
<Relationships xmlns="http://schemas.openxmlformats.org/package/2006/relationships"><Relationship Id="rId8" Type="http://purl.oclc.org/ooxml/officeDocument/relationships/image" Target="../media/image23.svg"/><Relationship Id="rId3" Type="http://purl.oclc.org/ooxml/officeDocument/relationships/image" Target="../media/image18.png"/><Relationship Id="rId7" Type="http://purl.oclc.org/ooxml/officeDocument/relationships/image" Target="../media/image22.png"/><Relationship Id="rId12" Type="http://purl.oclc.org/ooxml/officeDocument/relationships/image" Target="../media/image27.svg"/><Relationship Id="rId2" Type="http://purl.oclc.org/ooxml/officeDocument/relationships/image" Target="../media/image17.svg"/><Relationship Id="rId1" Type="http://purl.oclc.org/ooxml/officeDocument/relationships/image" Target="../media/image16.png"/><Relationship Id="rId6" Type="http://purl.oclc.org/ooxml/officeDocument/relationships/image" Target="../media/image21.svg"/><Relationship Id="rId11" Type="http://purl.oclc.org/ooxml/officeDocument/relationships/image" Target="../media/image26.png"/><Relationship Id="rId5" Type="http://purl.oclc.org/ooxml/officeDocument/relationships/image" Target="../media/image20.png"/><Relationship Id="rId10" Type="http://purl.oclc.org/ooxml/officeDocument/relationships/image" Target="../media/image25.svg"/><Relationship Id="rId4" Type="http://purl.oclc.org/ooxml/officeDocument/relationships/image" Target="../media/image19.svg"/><Relationship Id="rId9" Type="http://purl.oclc.org/ooxml/officeDocument/relationships/image" Target="../media/image24.png"/></Relationships>
</file>

<file path=ppt/diagrams/_rels/drawing2.xml.rels><?xml version="1.0" encoding="UTF-8" standalone="yes"?>
<Relationships xmlns="http://schemas.openxmlformats.org/package/2006/relationships"><Relationship Id="rId8" Type="http://purl.oclc.org/ooxml/officeDocument/relationships/image" Target="../media/image33.svg"/><Relationship Id="rId3" Type="http://purl.oclc.org/ooxml/officeDocument/relationships/image" Target="../media/image28.png"/><Relationship Id="rId7" Type="http://purl.oclc.org/ooxml/officeDocument/relationships/image" Target="../media/image32.png"/><Relationship Id="rId12" Type="http://purl.oclc.org/ooxml/officeDocument/relationships/image" Target="../media/image37.svg"/><Relationship Id="rId2" Type="http://purl.oclc.org/ooxml/officeDocument/relationships/image" Target="../media/image17.svg"/><Relationship Id="rId1" Type="http://purl.oclc.org/ooxml/officeDocument/relationships/image" Target="../media/image16.png"/><Relationship Id="rId6" Type="http://purl.oclc.org/ooxml/officeDocument/relationships/image" Target="../media/image31.svg"/><Relationship Id="rId11" Type="http://purl.oclc.org/ooxml/officeDocument/relationships/image" Target="../media/image36.png"/><Relationship Id="rId5" Type="http://purl.oclc.org/ooxml/officeDocument/relationships/image" Target="../media/image30.png"/><Relationship Id="rId10" Type="http://purl.oclc.org/ooxml/officeDocument/relationships/image" Target="../media/image35.svg"/><Relationship Id="rId4" Type="http://purl.oclc.org/ooxml/officeDocument/relationships/image" Target="../media/image29.svg"/><Relationship Id="rId9" Type="http://purl.oclc.org/ooxml/officeDocument/relationships/image" Target="../media/image34.png"/></Relationships>
</file>

<file path=ppt/diagrams/colors1.xml><?xml version="1.0" encoding="utf-8"?>
<dgm:colorsDef xmlns:dgm="http://purl.oclc.org/ooxml/drawingml/diagram" xmlns:a="http://purl.oclc.org/ooxml/drawingml/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purl.oclc.org/ooxml/drawingml/diagram" xmlns:a="http://purl.oclc.org/ooxml/drawingml/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4120B0FB-E541-4AC0-8989-54E1131934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226C37-CBA2-4782-A321-B4444E8B5A6C}">
      <dgm:prSet/>
      <dgm:spPr/>
      <dgm:t>
        <a:bodyPr/>
        <a:lstStyle/>
        <a:p>
          <a:r>
            <a:rPr lang="en-GB" dirty="0"/>
            <a:t>A wide range of different learning 0ppotunities</a:t>
          </a:r>
          <a:endParaRPr lang="en-US" dirty="0"/>
        </a:p>
      </dgm:t>
    </dgm:pt>
    <dgm:pt modelId="{FE0E22C5-0409-498F-B2D8-7785192C6551}" type="parTrans" cxnId="{EEE96345-25CF-4D82-B949-1E1477C9A5D0}">
      <dgm:prSet/>
      <dgm:spPr/>
      <dgm:t>
        <a:bodyPr/>
        <a:lstStyle/>
        <a:p>
          <a:endParaRPr lang="en-US"/>
        </a:p>
      </dgm:t>
    </dgm:pt>
    <dgm:pt modelId="{A52E3BEE-EAE4-42D2-98E4-368079987A54}" type="sibTrans" cxnId="{EEE96345-25CF-4D82-B949-1E1477C9A5D0}">
      <dgm:prSet/>
      <dgm:spPr/>
      <dgm:t>
        <a:bodyPr/>
        <a:lstStyle/>
        <a:p>
          <a:endParaRPr lang="en-US"/>
        </a:p>
      </dgm:t>
    </dgm:pt>
    <dgm:pt modelId="{EB560BCE-3C8A-47A8-A615-7651C990E1F4}">
      <dgm:prSet/>
      <dgm:spPr/>
      <dgm:t>
        <a:bodyPr/>
        <a:lstStyle/>
        <a:p>
          <a:pPr rtl="0"/>
          <a:r>
            <a:rPr lang="en-GB" dirty="0"/>
            <a:t>Self-led workshops</a:t>
          </a:r>
          <a:r>
            <a:rPr lang="en-GB" dirty="0">
              <a:latin typeface="Calibri Light" panose="020F0302020204030204"/>
            </a:rPr>
            <a:t> </a:t>
          </a:r>
          <a:r>
            <a:rPr lang="en-GB" dirty="0"/>
            <a:t> </a:t>
          </a:r>
          <a:r>
            <a:rPr lang="en-GB" dirty="0">
              <a:latin typeface="Calibri Light" panose="020F0302020204030204"/>
            </a:rPr>
            <a:t>and visits</a:t>
          </a:r>
          <a:r>
            <a:rPr lang="en-GB" dirty="0"/>
            <a:t> </a:t>
          </a:r>
          <a:endParaRPr lang="en-US" dirty="0"/>
        </a:p>
      </dgm:t>
    </dgm:pt>
    <dgm:pt modelId="{2E1230B6-4002-403D-9496-4442F7A0DEB0}" type="parTrans" cxnId="{3B04AC00-EAFC-44B8-B05C-CA43357834B7}">
      <dgm:prSet/>
      <dgm:spPr/>
      <dgm:t>
        <a:bodyPr/>
        <a:lstStyle/>
        <a:p>
          <a:endParaRPr lang="en-US"/>
        </a:p>
      </dgm:t>
    </dgm:pt>
    <dgm:pt modelId="{596F2654-9AE3-47B2-8543-42FD6A4E0415}" type="sibTrans" cxnId="{3B04AC00-EAFC-44B8-B05C-CA43357834B7}">
      <dgm:prSet/>
      <dgm:spPr/>
      <dgm:t>
        <a:bodyPr/>
        <a:lstStyle/>
        <a:p>
          <a:endParaRPr lang="en-US"/>
        </a:p>
      </dgm:t>
    </dgm:pt>
    <dgm:pt modelId="{D2D0239A-02ED-481C-B435-DCF11522EC68}">
      <dgm:prSet/>
      <dgm:spPr/>
      <dgm:t>
        <a:bodyPr/>
        <a:lstStyle/>
        <a:p>
          <a:pPr rtl="0"/>
          <a:r>
            <a:rPr lang="en-GB" dirty="0"/>
            <a:t>Online resources: </a:t>
          </a:r>
          <a:r>
            <a:rPr lang="en-GB" dirty="0">
              <a:latin typeface="Calibri Light" panose="020F0302020204030204"/>
            </a:rPr>
            <a:t>National Curriculam</a:t>
          </a:r>
          <a:r>
            <a:rPr lang="en-GB" dirty="0"/>
            <a:t> linked lessons and activities to engage with at home or as part of a lesson</a:t>
          </a:r>
          <a:endParaRPr lang="en-US" dirty="0"/>
        </a:p>
      </dgm:t>
    </dgm:pt>
    <dgm:pt modelId="{03D97B43-A47C-457E-AF1A-B766AC55E3AF}" type="parTrans" cxnId="{78CB9AB9-7643-43C2-A2B9-CA370CE58974}">
      <dgm:prSet/>
      <dgm:spPr/>
      <dgm:t>
        <a:bodyPr/>
        <a:lstStyle/>
        <a:p>
          <a:endParaRPr lang="en-US"/>
        </a:p>
      </dgm:t>
    </dgm:pt>
    <dgm:pt modelId="{FA07E189-90EB-4C15-9207-462D08A0D2B6}" type="sibTrans" cxnId="{78CB9AB9-7643-43C2-A2B9-CA370CE58974}">
      <dgm:prSet/>
      <dgm:spPr/>
      <dgm:t>
        <a:bodyPr/>
        <a:lstStyle/>
        <a:p>
          <a:endParaRPr lang="en-US"/>
        </a:p>
      </dgm:t>
    </dgm:pt>
    <dgm:pt modelId="{4F70F16B-D02D-44F9-BD48-858E3B110FF3}">
      <dgm:prSet/>
      <dgm:spPr/>
      <dgm:t>
        <a:bodyPr/>
        <a:lstStyle/>
        <a:p>
          <a:pPr rtl="0"/>
          <a:r>
            <a:rPr lang="en-GB" dirty="0">
              <a:latin typeface="Calibri Light" panose="020F0302020204030204"/>
            </a:rPr>
            <a:t>In-house</a:t>
          </a:r>
          <a:r>
            <a:rPr lang="en-GB" dirty="0"/>
            <a:t> </a:t>
          </a:r>
          <a:r>
            <a:rPr lang="en-GB" dirty="0">
              <a:latin typeface="Calibri Light" panose="020F0302020204030204"/>
            </a:rPr>
            <a:t>National Curriculum</a:t>
          </a:r>
          <a:r>
            <a:rPr lang="en-GB" dirty="0"/>
            <a:t> linked workshops</a:t>
          </a:r>
          <a:endParaRPr lang="en-US" dirty="0"/>
        </a:p>
      </dgm:t>
    </dgm:pt>
    <dgm:pt modelId="{71907712-5576-49BA-B14D-7ACE8FE246BA}" type="parTrans" cxnId="{46027AAE-A9AB-46DC-94FE-F93D564CF5C9}">
      <dgm:prSet/>
      <dgm:spPr/>
      <dgm:t>
        <a:bodyPr/>
        <a:lstStyle/>
        <a:p>
          <a:endParaRPr lang="en-US"/>
        </a:p>
      </dgm:t>
    </dgm:pt>
    <dgm:pt modelId="{884B10C6-DD9C-4334-B611-389F62DB2ACD}" type="sibTrans" cxnId="{46027AAE-A9AB-46DC-94FE-F93D564CF5C9}">
      <dgm:prSet/>
      <dgm:spPr/>
      <dgm:t>
        <a:bodyPr/>
        <a:lstStyle/>
        <a:p>
          <a:endParaRPr lang="en-US"/>
        </a:p>
      </dgm:t>
    </dgm:pt>
    <dgm:pt modelId="{1D3F718B-F928-4847-8B13-C4643860B6C0}">
      <dgm:prSet/>
      <dgm:spPr/>
      <dgm:t>
        <a:bodyPr/>
        <a:lstStyle/>
        <a:p>
          <a:r>
            <a:rPr lang="en-GB" dirty="0"/>
            <a:t>Arts and craft activities in school holidays</a:t>
          </a:r>
          <a:endParaRPr lang="en-US" dirty="0"/>
        </a:p>
      </dgm:t>
    </dgm:pt>
    <dgm:pt modelId="{C2D38A83-8C60-480E-80B8-B58982E19280}" type="parTrans" cxnId="{D3AAF767-F510-4011-991C-43C6A7E7BE92}">
      <dgm:prSet/>
      <dgm:spPr/>
      <dgm:t>
        <a:bodyPr/>
        <a:lstStyle/>
        <a:p>
          <a:endParaRPr lang="en-US"/>
        </a:p>
      </dgm:t>
    </dgm:pt>
    <dgm:pt modelId="{6FB4A57C-36C4-473E-B68C-7F925A6B6A54}" type="sibTrans" cxnId="{D3AAF767-F510-4011-991C-43C6A7E7BE92}">
      <dgm:prSet/>
      <dgm:spPr/>
      <dgm:t>
        <a:bodyPr/>
        <a:lstStyle/>
        <a:p>
          <a:endParaRPr lang="en-US"/>
        </a:p>
      </dgm:t>
    </dgm:pt>
    <dgm:pt modelId="{61B9B55E-59B9-42F8-A595-794A31A76647}">
      <dgm:prSet/>
      <dgm:spPr/>
      <dgm:t>
        <a:bodyPr/>
        <a:lstStyle/>
        <a:p>
          <a:r>
            <a:rPr lang="en-GB" dirty="0"/>
            <a:t>Year-round community activities and workshops for all ages</a:t>
          </a:r>
          <a:endParaRPr lang="en-US" dirty="0"/>
        </a:p>
      </dgm:t>
    </dgm:pt>
    <dgm:pt modelId="{BAA51A2A-592B-42D6-8B45-34046B30516D}" type="parTrans" cxnId="{2703B03E-133C-4A80-AD78-196E15AE47A7}">
      <dgm:prSet/>
      <dgm:spPr/>
      <dgm:t>
        <a:bodyPr/>
        <a:lstStyle/>
        <a:p>
          <a:endParaRPr lang="en-US"/>
        </a:p>
      </dgm:t>
    </dgm:pt>
    <dgm:pt modelId="{A81EFC75-8C09-408B-810B-AE509B5E170C}" type="sibTrans" cxnId="{2703B03E-133C-4A80-AD78-196E15AE47A7}">
      <dgm:prSet/>
      <dgm:spPr/>
      <dgm:t>
        <a:bodyPr/>
        <a:lstStyle/>
        <a:p>
          <a:endParaRPr lang="en-US"/>
        </a:p>
      </dgm:t>
    </dgm:pt>
    <dgm:pt modelId="{7A1A65AE-0857-4201-B150-277F595889E1}" type="pres">
      <dgm:prSet presAssocID="{4120B0FB-E541-4AC0-8989-54E1131934C1}" presName="root" presStyleCnt="0">
        <dgm:presLayoutVars>
          <dgm:dir/>
          <dgm:resizeHandles val="exact"/>
        </dgm:presLayoutVars>
      </dgm:prSet>
      <dgm:spPr/>
    </dgm:pt>
    <dgm:pt modelId="{FD1BDE7E-E42E-478F-AC66-0164BB84CE5E}" type="pres">
      <dgm:prSet presAssocID="{99226C37-CBA2-4782-A321-B4444E8B5A6C}" presName="compNode" presStyleCnt="0"/>
      <dgm:spPr/>
    </dgm:pt>
    <dgm:pt modelId="{40495B4C-DDD2-4D0C-8085-CC955B8AAE3D}" type="pres">
      <dgm:prSet presAssocID="{99226C37-CBA2-4782-A321-B4444E8B5A6C}" presName="bgRect" presStyleLbl="bgShp" presStyleIdx="0" presStyleCnt="6"/>
      <dgm:spPr/>
    </dgm:pt>
    <dgm:pt modelId="{4B248C51-3EBC-4A0B-9008-57391E7F69AF}" type="pres">
      <dgm:prSet presAssocID="{99226C37-CBA2-4782-A321-B4444E8B5A6C}" presName="iconRect" presStyleLbl="node1" presStyleIdx="0" presStyleCnt="6"/>
      <dgm:spPr>
        <a:blipFill>
          <a:blip xmlns:r="http://purl.oclc.org/ooxml/officeDocument/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436ECAE0-4747-4865-9A32-5B35EE0C9DED}" type="pres">
      <dgm:prSet presAssocID="{99226C37-CBA2-4782-A321-B4444E8B5A6C}" presName="spaceRect" presStyleCnt="0"/>
      <dgm:spPr/>
    </dgm:pt>
    <dgm:pt modelId="{6FA0C2C1-CA51-4D55-AECA-09180CC1B774}" type="pres">
      <dgm:prSet presAssocID="{99226C37-CBA2-4782-A321-B4444E8B5A6C}" presName="parTx" presStyleLbl="revTx" presStyleIdx="0" presStyleCnt="6">
        <dgm:presLayoutVars>
          <dgm:chMax val="0"/>
          <dgm:chPref val="0"/>
        </dgm:presLayoutVars>
      </dgm:prSet>
      <dgm:spPr/>
    </dgm:pt>
    <dgm:pt modelId="{8C773B2A-1B7A-46CD-9989-1D4751E8DEE8}" type="pres">
      <dgm:prSet presAssocID="{A52E3BEE-EAE4-42D2-98E4-368079987A54}" presName="sibTrans" presStyleCnt="0"/>
      <dgm:spPr/>
    </dgm:pt>
    <dgm:pt modelId="{3C5BD732-6157-42F3-9B5B-84CF4945AFD5}" type="pres">
      <dgm:prSet presAssocID="{EB560BCE-3C8A-47A8-A615-7651C990E1F4}" presName="compNode" presStyleCnt="0"/>
      <dgm:spPr/>
    </dgm:pt>
    <dgm:pt modelId="{2371C494-3663-49C4-91DB-14B0FAC5196A}" type="pres">
      <dgm:prSet presAssocID="{EB560BCE-3C8A-47A8-A615-7651C990E1F4}" presName="bgRect" presStyleLbl="bgShp" presStyleIdx="1" presStyleCnt="6"/>
      <dgm:spPr/>
    </dgm:pt>
    <dgm:pt modelId="{9B44461F-5872-4E10-8769-A452C98F8528}" type="pres">
      <dgm:prSet presAssocID="{EB560BCE-3C8A-47A8-A615-7651C990E1F4}" presName="iconRect" presStyleLbl="node1" presStyleIdx="1" presStyleCnt="6"/>
      <dgm:spPr>
        <a:blipFill>
          <a:blip xmlns:r="http://purl.oclc.org/ooxml/officeDocument/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E2E0B93-C257-4B1D-87F1-146667E3BB6F}" type="pres">
      <dgm:prSet presAssocID="{EB560BCE-3C8A-47A8-A615-7651C990E1F4}" presName="spaceRect" presStyleCnt="0"/>
      <dgm:spPr/>
    </dgm:pt>
    <dgm:pt modelId="{9C590E1C-B367-415B-A5E8-2368E374D9C3}" type="pres">
      <dgm:prSet presAssocID="{EB560BCE-3C8A-47A8-A615-7651C990E1F4}" presName="parTx" presStyleLbl="revTx" presStyleIdx="1" presStyleCnt="6">
        <dgm:presLayoutVars>
          <dgm:chMax val="0"/>
          <dgm:chPref val="0"/>
        </dgm:presLayoutVars>
      </dgm:prSet>
      <dgm:spPr/>
    </dgm:pt>
    <dgm:pt modelId="{809A1576-02CA-4066-BCB3-0A97332856B1}" type="pres">
      <dgm:prSet presAssocID="{596F2654-9AE3-47B2-8543-42FD6A4E0415}" presName="sibTrans" presStyleCnt="0"/>
      <dgm:spPr/>
    </dgm:pt>
    <dgm:pt modelId="{EC1FBDD6-0DA8-40AC-BE44-CC8956A45CCA}" type="pres">
      <dgm:prSet presAssocID="{D2D0239A-02ED-481C-B435-DCF11522EC68}" presName="compNode" presStyleCnt="0"/>
      <dgm:spPr/>
    </dgm:pt>
    <dgm:pt modelId="{2CE291E2-5E46-4E9E-ACF1-DDF356DF9D8B}" type="pres">
      <dgm:prSet presAssocID="{D2D0239A-02ED-481C-B435-DCF11522EC68}" presName="bgRect" presStyleLbl="bgShp" presStyleIdx="2" presStyleCnt="6"/>
      <dgm:spPr/>
    </dgm:pt>
    <dgm:pt modelId="{23859FC1-CC49-415A-A91F-E8C0C500F92A}" type="pres">
      <dgm:prSet presAssocID="{D2D0239A-02ED-481C-B435-DCF11522EC68}" presName="iconRect" presStyleLbl="node1" presStyleIdx="2" presStyleCnt="6"/>
      <dgm:spPr>
        <a:blipFill>
          <a:blip xmlns:r="http://purl.oclc.org/ooxml/officeDocument/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B1A87FC-E520-407E-9F7C-F5A545D21156}" type="pres">
      <dgm:prSet presAssocID="{D2D0239A-02ED-481C-B435-DCF11522EC68}" presName="spaceRect" presStyleCnt="0"/>
      <dgm:spPr/>
    </dgm:pt>
    <dgm:pt modelId="{5CD1EFF9-CB65-49EA-8BEB-ED91DB905650}" type="pres">
      <dgm:prSet presAssocID="{D2D0239A-02ED-481C-B435-DCF11522EC68}" presName="parTx" presStyleLbl="revTx" presStyleIdx="2" presStyleCnt="6">
        <dgm:presLayoutVars>
          <dgm:chMax val="0"/>
          <dgm:chPref val="0"/>
        </dgm:presLayoutVars>
      </dgm:prSet>
      <dgm:spPr/>
    </dgm:pt>
    <dgm:pt modelId="{D2C042B8-21EF-4055-B2C5-6DA4337F54C8}" type="pres">
      <dgm:prSet presAssocID="{FA07E189-90EB-4C15-9207-462D08A0D2B6}" presName="sibTrans" presStyleCnt="0"/>
      <dgm:spPr/>
    </dgm:pt>
    <dgm:pt modelId="{A303DB1B-75BE-4163-BDC1-5F7EDC919D17}" type="pres">
      <dgm:prSet presAssocID="{4F70F16B-D02D-44F9-BD48-858E3B110FF3}" presName="compNode" presStyleCnt="0"/>
      <dgm:spPr/>
    </dgm:pt>
    <dgm:pt modelId="{AACAD961-979A-4CE7-9E64-EC06F7C48EED}" type="pres">
      <dgm:prSet presAssocID="{4F70F16B-D02D-44F9-BD48-858E3B110FF3}" presName="bgRect" presStyleLbl="bgShp" presStyleIdx="3" presStyleCnt="6"/>
      <dgm:spPr/>
    </dgm:pt>
    <dgm:pt modelId="{F0B86254-3646-4F21-A909-C2EAA372C9D6}" type="pres">
      <dgm:prSet presAssocID="{4F70F16B-D02D-44F9-BD48-858E3B110FF3}" presName="iconRect" presStyleLbl="node1" presStyleIdx="3" presStyleCnt="6"/>
      <dgm:spPr>
        <a:blipFill>
          <a:blip xmlns:r="http://purl.oclc.org/ooxml/officeDocument/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93415D59-C963-483B-916A-03DD0F078823}" type="pres">
      <dgm:prSet presAssocID="{4F70F16B-D02D-44F9-BD48-858E3B110FF3}" presName="spaceRect" presStyleCnt="0"/>
      <dgm:spPr/>
    </dgm:pt>
    <dgm:pt modelId="{91C1FD45-DDBE-420D-92B6-958A0263B260}" type="pres">
      <dgm:prSet presAssocID="{4F70F16B-D02D-44F9-BD48-858E3B110FF3}" presName="parTx" presStyleLbl="revTx" presStyleIdx="3" presStyleCnt="6">
        <dgm:presLayoutVars>
          <dgm:chMax val="0"/>
          <dgm:chPref val="0"/>
        </dgm:presLayoutVars>
      </dgm:prSet>
      <dgm:spPr/>
    </dgm:pt>
    <dgm:pt modelId="{1E5EBEFD-92E7-4808-9850-F25D34B677C2}" type="pres">
      <dgm:prSet presAssocID="{884B10C6-DD9C-4334-B611-389F62DB2ACD}" presName="sibTrans" presStyleCnt="0"/>
      <dgm:spPr/>
    </dgm:pt>
    <dgm:pt modelId="{D58AAD0A-BB37-4816-BEC5-22BDBA8F2E12}" type="pres">
      <dgm:prSet presAssocID="{1D3F718B-F928-4847-8B13-C4643860B6C0}" presName="compNode" presStyleCnt="0"/>
      <dgm:spPr/>
    </dgm:pt>
    <dgm:pt modelId="{A5193B4A-8817-4644-AC89-F5C78E3EC096}" type="pres">
      <dgm:prSet presAssocID="{1D3F718B-F928-4847-8B13-C4643860B6C0}" presName="bgRect" presStyleLbl="bgShp" presStyleIdx="4" presStyleCnt="6"/>
      <dgm:spPr/>
    </dgm:pt>
    <dgm:pt modelId="{7993E149-B8E1-4BD0-9C7E-2D755829B0EC}" type="pres">
      <dgm:prSet presAssocID="{1D3F718B-F928-4847-8B13-C4643860B6C0}" presName="iconRect" presStyleLbl="node1" presStyleIdx="4" presStyleCnt="6"/>
      <dgm:spPr>
        <a:blipFill>
          <a:blip xmlns:r="http://purl.oclc.org/ooxml/officeDocument/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ll paint brush"/>
        </a:ext>
      </dgm:extLst>
    </dgm:pt>
    <dgm:pt modelId="{D169249A-9789-470D-8406-F782C48006BC}" type="pres">
      <dgm:prSet presAssocID="{1D3F718B-F928-4847-8B13-C4643860B6C0}" presName="spaceRect" presStyleCnt="0"/>
      <dgm:spPr/>
    </dgm:pt>
    <dgm:pt modelId="{65066119-8E03-44EB-A9E3-ACE6FD7F11C6}" type="pres">
      <dgm:prSet presAssocID="{1D3F718B-F928-4847-8B13-C4643860B6C0}" presName="parTx" presStyleLbl="revTx" presStyleIdx="4" presStyleCnt="6">
        <dgm:presLayoutVars>
          <dgm:chMax val="0"/>
          <dgm:chPref val="0"/>
        </dgm:presLayoutVars>
      </dgm:prSet>
      <dgm:spPr/>
    </dgm:pt>
    <dgm:pt modelId="{1C1D7624-9A89-4055-8326-8F940D4932E5}" type="pres">
      <dgm:prSet presAssocID="{6FB4A57C-36C4-473E-B68C-7F925A6B6A54}" presName="sibTrans" presStyleCnt="0"/>
      <dgm:spPr/>
    </dgm:pt>
    <dgm:pt modelId="{645D4D23-C7F4-49DE-BF60-29A20AE5A561}" type="pres">
      <dgm:prSet presAssocID="{61B9B55E-59B9-42F8-A595-794A31A76647}" presName="compNode" presStyleCnt="0"/>
      <dgm:spPr/>
    </dgm:pt>
    <dgm:pt modelId="{CA78895F-885D-40A9-AD8B-69061B98AFCC}" type="pres">
      <dgm:prSet presAssocID="{61B9B55E-59B9-42F8-A595-794A31A76647}" presName="bgRect" presStyleLbl="bgShp" presStyleIdx="5" presStyleCnt="6"/>
      <dgm:spPr/>
    </dgm:pt>
    <dgm:pt modelId="{CA99CD13-D75F-424D-9F3B-AA4779DECE36}" type="pres">
      <dgm:prSet presAssocID="{61B9B55E-59B9-42F8-A595-794A31A76647}" presName="iconRect" presStyleLbl="node1" presStyleIdx="5" presStyleCnt="6"/>
      <dgm:spPr>
        <a:blipFill>
          <a:blip xmlns:r="http://purl.oclc.org/ooxml/officeDocument/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ateboard"/>
        </a:ext>
      </dgm:extLst>
    </dgm:pt>
    <dgm:pt modelId="{DEFD0D82-4585-40C9-91E9-5CD7C509F962}" type="pres">
      <dgm:prSet presAssocID="{61B9B55E-59B9-42F8-A595-794A31A76647}" presName="spaceRect" presStyleCnt="0"/>
      <dgm:spPr/>
    </dgm:pt>
    <dgm:pt modelId="{22989AAF-8871-41C6-953A-716132C9971E}" type="pres">
      <dgm:prSet presAssocID="{61B9B55E-59B9-42F8-A595-794A31A76647}" presName="parTx" presStyleLbl="revTx" presStyleIdx="5" presStyleCnt="6">
        <dgm:presLayoutVars>
          <dgm:chMax val="0"/>
          <dgm:chPref val="0"/>
        </dgm:presLayoutVars>
      </dgm:prSet>
      <dgm:spPr/>
    </dgm:pt>
  </dgm:ptLst>
  <dgm:cxnLst>
    <dgm:cxn modelId="{3B04AC00-EAFC-44B8-B05C-CA43357834B7}" srcId="{4120B0FB-E541-4AC0-8989-54E1131934C1}" destId="{EB560BCE-3C8A-47A8-A615-7651C990E1F4}" srcOrd="1" destOrd="0" parTransId="{2E1230B6-4002-403D-9496-4442F7A0DEB0}" sibTransId="{596F2654-9AE3-47B2-8543-42FD6A4E0415}"/>
    <dgm:cxn modelId="{56A4E81E-8AAE-42E8-9B29-0B1A1F410153}" type="presOf" srcId="{EB560BCE-3C8A-47A8-A615-7651C990E1F4}" destId="{9C590E1C-B367-415B-A5E8-2368E374D9C3}" srcOrd="0" destOrd="0" presId="urn:microsoft.com/office/officeart/2018/2/layout/IconVerticalSolidList"/>
    <dgm:cxn modelId="{B225C733-0F09-454D-8824-DF72F2B603F1}" type="presOf" srcId="{4F70F16B-D02D-44F9-BD48-858E3B110FF3}" destId="{91C1FD45-DDBE-420D-92B6-958A0263B260}" srcOrd="0" destOrd="0" presId="urn:microsoft.com/office/officeart/2018/2/layout/IconVerticalSolidList"/>
    <dgm:cxn modelId="{2703B03E-133C-4A80-AD78-196E15AE47A7}" srcId="{4120B0FB-E541-4AC0-8989-54E1131934C1}" destId="{61B9B55E-59B9-42F8-A595-794A31A76647}" srcOrd="5" destOrd="0" parTransId="{BAA51A2A-592B-42D6-8B45-34046B30516D}" sibTransId="{A81EFC75-8C09-408B-810B-AE509B5E170C}"/>
    <dgm:cxn modelId="{24A6873F-2519-455A-A6FC-5D949EC8C7DF}" type="presOf" srcId="{99226C37-CBA2-4782-A321-B4444E8B5A6C}" destId="{6FA0C2C1-CA51-4D55-AECA-09180CC1B774}" srcOrd="0" destOrd="0" presId="urn:microsoft.com/office/officeart/2018/2/layout/IconVerticalSolidList"/>
    <dgm:cxn modelId="{3D058240-F337-4DFF-ADCA-729733831133}" type="presOf" srcId="{4120B0FB-E541-4AC0-8989-54E1131934C1}" destId="{7A1A65AE-0857-4201-B150-277F595889E1}" srcOrd="0" destOrd="0" presId="urn:microsoft.com/office/officeart/2018/2/layout/IconVerticalSolidList"/>
    <dgm:cxn modelId="{EEE96345-25CF-4D82-B949-1E1477C9A5D0}" srcId="{4120B0FB-E541-4AC0-8989-54E1131934C1}" destId="{99226C37-CBA2-4782-A321-B4444E8B5A6C}" srcOrd="0" destOrd="0" parTransId="{FE0E22C5-0409-498F-B2D8-7785192C6551}" sibTransId="{A52E3BEE-EAE4-42D2-98E4-368079987A54}"/>
    <dgm:cxn modelId="{D3AAF767-F510-4011-991C-43C6A7E7BE92}" srcId="{4120B0FB-E541-4AC0-8989-54E1131934C1}" destId="{1D3F718B-F928-4847-8B13-C4643860B6C0}" srcOrd="4" destOrd="0" parTransId="{C2D38A83-8C60-480E-80B8-B58982E19280}" sibTransId="{6FB4A57C-36C4-473E-B68C-7F925A6B6A54}"/>
    <dgm:cxn modelId="{34778A56-7F4A-4B08-9118-4171B0125A03}" type="presOf" srcId="{61B9B55E-59B9-42F8-A595-794A31A76647}" destId="{22989AAF-8871-41C6-953A-716132C9971E}" srcOrd="0" destOrd="0" presId="urn:microsoft.com/office/officeart/2018/2/layout/IconVerticalSolidList"/>
    <dgm:cxn modelId="{1115C8A1-0EBA-475E-8923-11A4ABE6AE0D}" type="presOf" srcId="{1D3F718B-F928-4847-8B13-C4643860B6C0}" destId="{65066119-8E03-44EB-A9E3-ACE6FD7F11C6}" srcOrd="0" destOrd="0" presId="urn:microsoft.com/office/officeart/2018/2/layout/IconVerticalSolidList"/>
    <dgm:cxn modelId="{46027AAE-A9AB-46DC-94FE-F93D564CF5C9}" srcId="{4120B0FB-E541-4AC0-8989-54E1131934C1}" destId="{4F70F16B-D02D-44F9-BD48-858E3B110FF3}" srcOrd="3" destOrd="0" parTransId="{71907712-5576-49BA-B14D-7ACE8FE246BA}" sibTransId="{884B10C6-DD9C-4334-B611-389F62DB2ACD}"/>
    <dgm:cxn modelId="{78CB9AB9-7643-43C2-A2B9-CA370CE58974}" srcId="{4120B0FB-E541-4AC0-8989-54E1131934C1}" destId="{D2D0239A-02ED-481C-B435-DCF11522EC68}" srcOrd="2" destOrd="0" parTransId="{03D97B43-A47C-457E-AF1A-B766AC55E3AF}" sibTransId="{FA07E189-90EB-4C15-9207-462D08A0D2B6}"/>
    <dgm:cxn modelId="{EE0963C0-5877-445A-9731-00D7FBFB9861}" type="presOf" srcId="{D2D0239A-02ED-481C-B435-DCF11522EC68}" destId="{5CD1EFF9-CB65-49EA-8BEB-ED91DB905650}" srcOrd="0" destOrd="0" presId="urn:microsoft.com/office/officeart/2018/2/layout/IconVerticalSolidList"/>
    <dgm:cxn modelId="{6877E24A-DB96-4B6D-8086-C0E53402B63C}" type="presParOf" srcId="{7A1A65AE-0857-4201-B150-277F595889E1}" destId="{FD1BDE7E-E42E-478F-AC66-0164BB84CE5E}" srcOrd="0" destOrd="0" presId="urn:microsoft.com/office/officeart/2018/2/layout/IconVerticalSolidList"/>
    <dgm:cxn modelId="{30BCB7EE-AAD7-411D-9078-79F0D775E418}" type="presParOf" srcId="{FD1BDE7E-E42E-478F-AC66-0164BB84CE5E}" destId="{40495B4C-DDD2-4D0C-8085-CC955B8AAE3D}" srcOrd="0" destOrd="0" presId="urn:microsoft.com/office/officeart/2018/2/layout/IconVerticalSolidList"/>
    <dgm:cxn modelId="{7C032BE2-BD26-450D-9AEA-1803F83D3486}" type="presParOf" srcId="{FD1BDE7E-E42E-478F-AC66-0164BB84CE5E}" destId="{4B248C51-3EBC-4A0B-9008-57391E7F69AF}" srcOrd="1" destOrd="0" presId="urn:microsoft.com/office/officeart/2018/2/layout/IconVerticalSolidList"/>
    <dgm:cxn modelId="{61961598-59E6-481F-86D6-0201DB2F543B}" type="presParOf" srcId="{FD1BDE7E-E42E-478F-AC66-0164BB84CE5E}" destId="{436ECAE0-4747-4865-9A32-5B35EE0C9DED}" srcOrd="2" destOrd="0" presId="urn:microsoft.com/office/officeart/2018/2/layout/IconVerticalSolidList"/>
    <dgm:cxn modelId="{E1EEAE3C-2DDC-49A0-9E7A-CFFC35FAC730}" type="presParOf" srcId="{FD1BDE7E-E42E-478F-AC66-0164BB84CE5E}" destId="{6FA0C2C1-CA51-4D55-AECA-09180CC1B774}" srcOrd="3" destOrd="0" presId="urn:microsoft.com/office/officeart/2018/2/layout/IconVerticalSolidList"/>
    <dgm:cxn modelId="{8E3BAE62-EE16-4881-831C-47EA7B3F23DA}" type="presParOf" srcId="{7A1A65AE-0857-4201-B150-277F595889E1}" destId="{8C773B2A-1B7A-46CD-9989-1D4751E8DEE8}" srcOrd="1" destOrd="0" presId="urn:microsoft.com/office/officeart/2018/2/layout/IconVerticalSolidList"/>
    <dgm:cxn modelId="{B65DC98C-0E1E-4A3E-8C0C-64931A1455C5}" type="presParOf" srcId="{7A1A65AE-0857-4201-B150-277F595889E1}" destId="{3C5BD732-6157-42F3-9B5B-84CF4945AFD5}" srcOrd="2" destOrd="0" presId="urn:microsoft.com/office/officeart/2018/2/layout/IconVerticalSolidList"/>
    <dgm:cxn modelId="{65B40D02-264A-48CF-8E7B-BC014FE12158}" type="presParOf" srcId="{3C5BD732-6157-42F3-9B5B-84CF4945AFD5}" destId="{2371C494-3663-49C4-91DB-14B0FAC5196A}" srcOrd="0" destOrd="0" presId="urn:microsoft.com/office/officeart/2018/2/layout/IconVerticalSolidList"/>
    <dgm:cxn modelId="{60274705-2F03-42B5-BF55-504242EEB1BE}" type="presParOf" srcId="{3C5BD732-6157-42F3-9B5B-84CF4945AFD5}" destId="{9B44461F-5872-4E10-8769-A452C98F8528}" srcOrd="1" destOrd="0" presId="urn:microsoft.com/office/officeart/2018/2/layout/IconVerticalSolidList"/>
    <dgm:cxn modelId="{ED3F97E5-F318-48CD-AFEE-D1FC0F1B45A5}" type="presParOf" srcId="{3C5BD732-6157-42F3-9B5B-84CF4945AFD5}" destId="{6E2E0B93-C257-4B1D-87F1-146667E3BB6F}" srcOrd="2" destOrd="0" presId="urn:microsoft.com/office/officeart/2018/2/layout/IconVerticalSolidList"/>
    <dgm:cxn modelId="{417432E7-1CE3-44E8-B2D0-80F852B659CA}" type="presParOf" srcId="{3C5BD732-6157-42F3-9B5B-84CF4945AFD5}" destId="{9C590E1C-B367-415B-A5E8-2368E374D9C3}" srcOrd="3" destOrd="0" presId="urn:microsoft.com/office/officeart/2018/2/layout/IconVerticalSolidList"/>
    <dgm:cxn modelId="{35A99F6C-7733-4A81-B135-85B053A07620}" type="presParOf" srcId="{7A1A65AE-0857-4201-B150-277F595889E1}" destId="{809A1576-02CA-4066-BCB3-0A97332856B1}" srcOrd="3" destOrd="0" presId="urn:microsoft.com/office/officeart/2018/2/layout/IconVerticalSolidList"/>
    <dgm:cxn modelId="{F4A0F569-AA9A-4239-8657-D6264F2FAFA5}" type="presParOf" srcId="{7A1A65AE-0857-4201-B150-277F595889E1}" destId="{EC1FBDD6-0DA8-40AC-BE44-CC8956A45CCA}" srcOrd="4" destOrd="0" presId="urn:microsoft.com/office/officeart/2018/2/layout/IconVerticalSolidList"/>
    <dgm:cxn modelId="{89515C40-ED4E-4A27-B233-D358AA4DABD7}" type="presParOf" srcId="{EC1FBDD6-0DA8-40AC-BE44-CC8956A45CCA}" destId="{2CE291E2-5E46-4E9E-ACF1-DDF356DF9D8B}" srcOrd="0" destOrd="0" presId="urn:microsoft.com/office/officeart/2018/2/layout/IconVerticalSolidList"/>
    <dgm:cxn modelId="{55BE3424-9B05-451F-B49E-D911F16E4574}" type="presParOf" srcId="{EC1FBDD6-0DA8-40AC-BE44-CC8956A45CCA}" destId="{23859FC1-CC49-415A-A91F-E8C0C500F92A}" srcOrd="1" destOrd="0" presId="urn:microsoft.com/office/officeart/2018/2/layout/IconVerticalSolidList"/>
    <dgm:cxn modelId="{76061CDE-3657-4459-BF8B-B06CC67C5550}" type="presParOf" srcId="{EC1FBDD6-0DA8-40AC-BE44-CC8956A45CCA}" destId="{FB1A87FC-E520-407E-9F7C-F5A545D21156}" srcOrd="2" destOrd="0" presId="urn:microsoft.com/office/officeart/2018/2/layout/IconVerticalSolidList"/>
    <dgm:cxn modelId="{B77E6AF8-43FC-4E8E-8C38-52509EB7A7BB}" type="presParOf" srcId="{EC1FBDD6-0DA8-40AC-BE44-CC8956A45CCA}" destId="{5CD1EFF9-CB65-49EA-8BEB-ED91DB905650}" srcOrd="3" destOrd="0" presId="urn:microsoft.com/office/officeart/2018/2/layout/IconVerticalSolidList"/>
    <dgm:cxn modelId="{C2BF293E-4F6C-4771-98F3-5ED55DC84259}" type="presParOf" srcId="{7A1A65AE-0857-4201-B150-277F595889E1}" destId="{D2C042B8-21EF-4055-B2C5-6DA4337F54C8}" srcOrd="5" destOrd="0" presId="urn:microsoft.com/office/officeart/2018/2/layout/IconVerticalSolidList"/>
    <dgm:cxn modelId="{C18EA1ED-2B10-424F-BD23-FCD870FEBA32}" type="presParOf" srcId="{7A1A65AE-0857-4201-B150-277F595889E1}" destId="{A303DB1B-75BE-4163-BDC1-5F7EDC919D17}" srcOrd="6" destOrd="0" presId="urn:microsoft.com/office/officeart/2018/2/layout/IconVerticalSolidList"/>
    <dgm:cxn modelId="{A781DDC6-20C7-473F-B131-C8D3E8A2774C}" type="presParOf" srcId="{A303DB1B-75BE-4163-BDC1-5F7EDC919D17}" destId="{AACAD961-979A-4CE7-9E64-EC06F7C48EED}" srcOrd="0" destOrd="0" presId="urn:microsoft.com/office/officeart/2018/2/layout/IconVerticalSolidList"/>
    <dgm:cxn modelId="{552A8BB6-CE57-4AE7-B9D9-578AD4C131E5}" type="presParOf" srcId="{A303DB1B-75BE-4163-BDC1-5F7EDC919D17}" destId="{F0B86254-3646-4F21-A909-C2EAA372C9D6}" srcOrd="1" destOrd="0" presId="urn:microsoft.com/office/officeart/2018/2/layout/IconVerticalSolidList"/>
    <dgm:cxn modelId="{0803C8A9-0FB1-4E10-ACEE-38D85DECC2DB}" type="presParOf" srcId="{A303DB1B-75BE-4163-BDC1-5F7EDC919D17}" destId="{93415D59-C963-483B-916A-03DD0F078823}" srcOrd="2" destOrd="0" presId="urn:microsoft.com/office/officeart/2018/2/layout/IconVerticalSolidList"/>
    <dgm:cxn modelId="{9300AC30-4F8B-468A-8C6E-17A0DD739DC1}" type="presParOf" srcId="{A303DB1B-75BE-4163-BDC1-5F7EDC919D17}" destId="{91C1FD45-DDBE-420D-92B6-958A0263B260}" srcOrd="3" destOrd="0" presId="urn:microsoft.com/office/officeart/2018/2/layout/IconVerticalSolidList"/>
    <dgm:cxn modelId="{EFAB232B-CB40-44F6-A26E-07747B8BB945}" type="presParOf" srcId="{7A1A65AE-0857-4201-B150-277F595889E1}" destId="{1E5EBEFD-92E7-4808-9850-F25D34B677C2}" srcOrd="7" destOrd="0" presId="urn:microsoft.com/office/officeart/2018/2/layout/IconVerticalSolidList"/>
    <dgm:cxn modelId="{3C2820C4-EDA9-4991-9253-27C3260CBC55}" type="presParOf" srcId="{7A1A65AE-0857-4201-B150-277F595889E1}" destId="{D58AAD0A-BB37-4816-BEC5-22BDBA8F2E12}" srcOrd="8" destOrd="0" presId="urn:microsoft.com/office/officeart/2018/2/layout/IconVerticalSolidList"/>
    <dgm:cxn modelId="{35D33F9A-86CB-4B18-A386-BEB4966FC98F}" type="presParOf" srcId="{D58AAD0A-BB37-4816-BEC5-22BDBA8F2E12}" destId="{A5193B4A-8817-4644-AC89-F5C78E3EC096}" srcOrd="0" destOrd="0" presId="urn:microsoft.com/office/officeart/2018/2/layout/IconVerticalSolidList"/>
    <dgm:cxn modelId="{4D7084DE-0BF8-4C33-98AF-A172DE3201DB}" type="presParOf" srcId="{D58AAD0A-BB37-4816-BEC5-22BDBA8F2E12}" destId="{7993E149-B8E1-4BD0-9C7E-2D755829B0EC}" srcOrd="1" destOrd="0" presId="urn:microsoft.com/office/officeart/2018/2/layout/IconVerticalSolidList"/>
    <dgm:cxn modelId="{CBC1388A-6E55-4B21-A5D3-E338D97E2BC8}" type="presParOf" srcId="{D58AAD0A-BB37-4816-BEC5-22BDBA8F2E12}" destId="{D169249A-9789-470D-8406-F782C48006BC}" srcOrd="2" destOrd="0" presId="urn:microsoft.com/office/officeart/2018/2/layout/IconVerticalSolidList"/>
    <dgm:cxn modelId="{996AA7FA-2B70-44EB-ADB5-B1303EA087CB}" type="presParOf" srcId="{D58AAD0A-BB37-4816-BEC5-22BDBA8F2E12}" destId="{65066119-8E03-44EB-A9E3-ACE6FD7F11C6}" srcOrd="3" destOrd="0" presId="urn:microsoft.com/office/officeart/2018/2/layout/IconVerticalSolidList"/>
    <dgm:cxn modelId="{6EBB71B9-44B1-46C0-97F8-A33691C7D3F4}" type="presParOf" srcId="{7A1A65AE-0857-4201-B150-277F595889E1}" destId="{1C1D7624-9A89-4055-8326-8F940D4932E5}" srcOrd="9" destOrd="0" presId="urn:microsoft.com/office/officeart/2018/2/layout/IconVerticalSolidList"/>
    <dgm:cxn modelId="{465ACD17-E0D0-48C8-8DD7-35AC1E371CD4}" type="presParOf" srcId="{7A1A65AE-0857-4201-B150-277F595889E1}" destId="{645D4D23-C7F4-49DE-BF60-29A20AE5A561}" srcOrd="10" destOrd="0" presId="urn:microsoft.com/office/officeart/2018/2/layout/IconVerticalSolidList"/>
    <dgm:cxn modelId="{D47F3981-7FA6-4874-BA4E-B7818FF7DD74}" type="presParOf" srcId="{645D4D23-C7F4-49DE-BF60-29A20AE5A561}" destId="{CA78895F-885D-40A9-AD8B-69061B98AFCC}" srcOrd="0" destOrd="0" presId="urn:microsoft.com/office/officeart/2018/2/layout/IconVerticalSolidList"/>
    <dgm:cxn modelId="{0D15BA75-16E1-4BCE-9072-B5913A01809D}" type="presParOf" srcId="{645D4D23-C7F4-49DE-BF60-29A20AE5A561}" destId="{CA99CD13-D75F-424D-9F3B-AA4779DECE36}" srcOrd="1" destOrd="0" presId="urn:microsoft.com/office/officeart/2018/2/layout/IconVerticalSolidList"/>
    <dgm:cxn modelId="{6EC3E801-4086-4E33-913E-3CF5FF374F65}" type="presParOf" srcId="{645D4D23-C7F4-49DE-BF60-29A20AE5A561}" destId="{DEFD0D82-4585-40C9-91E9-5CD7C509F962}" srcOrd="2" destOrd="0" presId="urn:microsoft.com/office/officeart/2018/2/layout/IconVerticalSolidList"/>
    <dgm:cxn modelId="{C9DAF905-6B7B-4D15-AC04-5A61D6A092B4}" type="presParOf" srcId="{645D4D23-C7F4-49DE-BF60-29A20AE5A561}" destId="{22989AAF-8871-41C6-953A-716132C997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purl.oclc.org/ooxml/drawingml/diagram" xmlns:a="http://purl.oclc.org/ooxml/drawingml/main">
  <dgm:ptLst>
    <dgm:pt modelId="{16647FE3-8A0C-4A91-8EE0-ECCCAC840C7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5109FE-D26B-43EA-899F-F350028F6FCD}">
      <dgm:prSet/>
      <dgm:spPr/>
      <dgm:t>
        <a:bodyPr/>
        <a:lstStyle/>
        <a:p>
          <a:pPr rtl="0">
            <a:lnSpc>
              <a:spcPct val="100%"/>
            </a:lnSpc>
            <a:defRPr cap="all"/>
          </a:pPr>
          <a:r>
            <a:rPr lang="en-GB" dirty="0">
              <a:latin typeface="Calibri Light" panose="020F0302020204030204"/>
            </a:rPr>
            <a:t>1.The  Gribble</a:t>
          </a:r>
          <a:r>
            <a:rPr lang="en-GB" dirty="0"/>
            <a:t> worm</a:t>
          </a:r>
          <a:r>
            <a:rPr lang="en-GB" dirty="0">
              <a:latin typeface="Calibri Light" panose="020F0302020204030204"/>
            </a:rPr>
            <a:t> lives 'in' parts of the pier</a:t>
          </a:r>
          <a:endParaRPr lang="en-US" dirty="0"/>
        </a:p>
      </dgm:t>
    </dgm:pt>
    <dgm:pt modelId="{BE48CC04-A163-4707-A797-1D03355F3115}" type="parTrans" cxnId="{88850517-863D-4C41-8BC0-A2DCD860C036}">
      <dgm:prSet/>
      <dgm:spPr/>
      <dgm:t>
        <a:bodyPr/>
        <a:lstStyle/>
        <a:p>
          <a:endParaRPr lang="en-US"/>
        </a:p>
      </dgm:t>
    </dgm:pt>
    <dgm:pt modelId="{5D94679D-7EB3-4D23-A1D2-79449600C101}" type="sibTrans" cxnId="{88850517-863D-4C41-8BC0-A2DCD860C036}">
      <dgm:prSet/>
      <dgm:spPr/>
      <dgm:t>
        <a:bodyPr/>
        <a:lstStyle/>
        <a:p>
          <a:pPr>
            <a:lnSpc>
              <a:spcPct val="100%"/>
            </a:lnSpc>
          </a:pPr>
          <a:endParaRPr lang="en-US"/>
        </a:p>
      </dgm:t>
    </dgm:pt>
    <dgm:pt modelId="{81F1CDAE-A557-4120-9E5E-0ECE91254399}">
      <dgm:prSet/>
      <dgm:spPr/>
      <dgm:t>
        <a:bodyPr/>
        <a:lstStyle/>
        <a:p>
          <a:pPr rtl="0">
            <a:lnSpc>
              <a:spcPct val="100%"/>
            </a:lnSpc>
            <a:defRPr cap="all"/>
          </a:pPr>
          <a:r>
            <a:rPr lang="en-GB" dirty="0">
              <a:latin typeface="Calibri Light" panose="020F0302020204030204"/>
            </a:rPr>
            <a:t>2. It is a marine</a:t>
          </a:r>
          <a:r>
            <a:rPr lang="en-GB" dirty="0"/>
            <a:t> conservation area</a:t>
          </a:r>
          <a:endParaRPr lang="en-US" dirty="0"/>
        </a:p>
      </dgm:t>
    </dgm:pt>
    <dgm:pt modelId="{70F40A0D-844D-4F23-A94D-6F15116782BA}" type="parTrans" cxnId="{BA81676E-4D1C-40DF-80A6-A9C31FB38005}">
      <dgm:prSet/>
      <dgm:spPr/>
      <dgm:t>
        <a:bodyPr/>
        <a:lstStyle/>
        <a:p>
          <a:endParaRPr lang="en-US"/>
        </a:p>
      </dgm:t>
    </dgm:pt>
    <dgm:pt modelId="{0CE41877-D50F-4808-A943-9AD591A78448}" type="sibTrans" cxnId="{BA81676E-4D1C-40DF-80A6-A9C31FB38005}">
      <dgm:prSet/>
      <dgm:spPr/>
      <dgm:t>
        <a:bodyPr/>
        <a:lstStyle/>
        <a:p>
          <a:pPr>
            <a:lnSpc>
              <a:spcPct val="100%"/>
            </a:lnSpc>
          </a:pPr>
          <a:endParaRPr lang="en-US"/>
        </a:p>
      </dgm:t>
    </dgm:pt>
    <dgm:pt modelId="{FDA31E52-76DA-45D0-88FC-6B270BA4A262}">
      <dgm:prSet/>
      <dgm:spPr/>
      <dgm:t>
        <a:bodyPr/>
        <a:lstStyle/>
        <a:p>
          <a:pPr rtl="0">
            <a:lnSpc>
              <a:spcPct val="100%"/>
            </a:lnSpc>
            <a:defRPr cap="all"/>
          </a:pPr>
          <a:r>
            <a:rPr lang="en-GB" dirty="0">
              <a:latin typeface="Calibri Light" panose="020F0302020204030204"/>
            </a:rPr>
            <a:t>3. The pier is one</a:t>
          </a:r>
          <a:r>
            <a:rPr lang="en-GB" dirty="0"/>
            <a:t> of the oldest wooden pier</a:t>
          </a:r>
          <a:r>
            <a:rPr lang="en-GB" dirty="0">
              <a:latin typeface="Calibri Light" panose="020F0302020204030204"/>
            </a:rPr>
            <a:t> in the UK</a:t>
          </a:r>
          <a:endParaRPr lang="en-US" dirty="0"/>
        </a:p>
      </dgm:t>
    </dgm:pt>
    <dgm:pt modelId="{F0202892-C2D7-42F4-9867-0F82EBB44B49}" type="parTrans" cxnId="{951F07C6-A3C8-45EE-98CE-8DD0AB0934A3}">
      <dgm:prSet/>
      <dgm:spPr/>
      <dgm:t>
        <a:bodyPr/>
        <a:lstStyle/>
        <a:p>
          <a:endParaRPr lang="en-US"/>
        </a:p>
      </dgm:t>
    </dgm:pt>
    <dgm:pt modelId="{889C4F1B-84DB-45AB-9DFE-4BC39D1B299B}" type="sibTrans" cxnId="{951F07C6-A3C8-45EE-98CE-8DD0AB0934A3}">
      <dgm:prSet/>
      <dgm:spPr/>
      <dgm:t>
        <a:bodyPr/>
        <a:lstStyle/>
        <a:p>
          <a:pPr>
            <a:lnSpc>
              <a:spcPct val="100%"/>
            </a:lnSpc>
          </a:pPr>
          <a:endParaRPr lang="en-US"/>
        </a:p>
      </dgm:t>
    </dgm:pt>
    <dgm:pt modelId="{1F9CA818-6193-4A0B-9EA5-C6BA4AC692FD}">
      <dgm:prSet/>
      <dgm:spPr/>
      <dgm:t>
        <a:bodyPr/>
        <a:lstStyle/>
        <a:p>
          <a:pPr rtl="0">
            <a:lnSpc>
              <a:spcPct val="100%"/>
            </a:lnSpc>
            <a:defRPr cap="all"/>
          </a:pPr>
          <a:r>
            <a:rPr lang="en-GB" dirty="0">
              <a:latin typeface="Calibri Light" panose="020F0302020204030204"/>
            </a:rPr>
            <a:t>4. On the pier is the oldest</a:t>
          </a:r>
          <a:r>
            <a:rPr lang="en-GB" dirty="0"/>
            <a:t> diving school</a:t>
          </a:r>
          <a:r>
            <a:rPr lang="en-GB" dirty="0">
              <a:latin typeface="Calibri Light" panose="020F0302020204030204"/>
            </a:rPr>
            <a:t> in the UK</a:t>
          </a:r>
          <a:endParaRPr lang="en-US" dirty="0"/>
        </a:p>
      </dgm:t>
    </dgm:pt>
    <dgm:pt modelId="{FBBDC999-3697-4740-B1CD-79EE9F75221D}" type="parTrans" cxnId="{D7F4E5F9-0853-480F-9722-314AEBC66991}">
      <dgm:prSet/>
      <dgm:spPr/>
      <dgm:t>
        <a:bodyPr/>
        <a:lstStyle/>
        <a:p>
          <a:endParaRPr lang="en-US"/>
        </a:p>
      </dgm:t>
    </dgm:pt>
    <dgm:pt modelId="{4164898D-9BB1-4687-8FB0-FBA81F7A74FF}" type="sibTrans" cxnId="{D7F4E5F9-0853-480F-9722-314AEBC66991}">
      <dgm:prSet/>
      <dgm:spPr/>
      <dgm:t>
        <a:bodyPr/>
        <a:lstStyle/>
        <a:p>
          <a:pPr>
            <a:lnSpc>
              <a:spcPct val="100%"/>
            </a:lnSpc>
          </a:pPr>
          <a:endParaRPr lang="en-US"/>
        </a:p>
      </dgm:t>
    </dgm:pt>
    <dgm:pt modelId="{110B644D-E96F-4383-86D5-793794EA04C1}">
      <dgm:prSet/>
      <dgm:spPr/>
      <dgm:t>
        <a:bodyPr/>
        <a:lstStyle/>
        <a:p>
          <a:pPr rtl="0">
            <a:lnSpc>
              <a:spcPct val="100%"/>
            </a:lnSpc>
            <a:defRPr cap="all"/>
          </a:pPr>
          <a:r>
            <a:rPr lang="en-GB" dirty="0">
              <a:latin typeface="Calibri Light" panose="020F0302020204030204"/>
            </a:rPr>
            <a:t>5. Our exhibition area hosts a living</a:t>
          </a:r>
          <a:r>
            <a:rPr lang="en-GB" dirty="0"/>
            <a:t> aquarium</a:t>
          </a:r>
          <a:endParaRPr lang="en-US" dirty="0"/>
        </a:p>
      </dgm:t>
    </dgm:pt>
    <dgm:pt modelId="{A9285E8A-03AB-473D-AF54-1E605B3DF831}" type="parTrans" cxnId="{87AE572B-A211-47E3-BB31-1EE5A3E2F77A}">
      <dgm:prSet/>
      <dgm:spPr/>
      <dgm:t>
        <a:bodyPr/>
        <a:lstStyle/>
        <a:p>
          <a:endParaRPr lang="en-US"/>
        </a:p>
      </dgm:t>
    </dgm:pt>
    <dgm:pt modelId="{F83B6E39-D60C-4E03-8326-DB632CFACA86}" type="sibTrans" cxnId="{87AE572B-A211-47E3-BB31-1EE5A3E2F77A}">
      <dgm:prSet/>
      <dgm:spPr/>
      <dgm:t>
        <a:bodyPr/>
        <a:lstStyle/>
        <a:p>
          <a:pPr>
            <a:lnSpc>
              <a:spcPct val="100%"/>
            </a:lnSpc>
          </a:pPr>
          <a:endParaRPr lang="en-US"/>
        </a:p>
      </dgm:t>
    </dgm:pt>
    <dgm:pt modelId="{50E53808-5E61-4C03-8918-5A739072001B}">
      <dgm:prSet/>
      <dgm:spPr/>
      <dgm:t>
        <a:bodyPr/>
        <a:lstStyle/>
        <a:p>
          <a:pPr rtl="0">
            <a:lnSpc>
              <a:spcPct val="100%"/>
            </a:lnSpc>
            <a:defRPr cap="all"/>
          </a:pPr>
          <a:r>
            <a:rPr lang="en-GB" dirty="0">
              <a:latin typeface="Calibri Light" panose="020F0302020204030204"/>
            </a:rPr>
            <a:t>6. The pier was an important</a:t>
          </a:r>
          <a:r>
            <a:rPr lang="en-GB" dirty="0"/>
            <a:t> </a:t>
          </a:r>
          <a:r>
            <a:rPr lang="en-GB" dirty="0">
              <a:latin typeface="Calibri Light" panose="020F0302020204030204"/>
            </a:rPr>
            <a:t>part of Swanage</a:t>
          </a:r>
          <a:r>
            <a:rPr lang="en-GB" dirty="0"/>
            <a:t> as a thriving</a:t>
          </a:r>
          <a:r>
            <a:rPr lang="en-GB" dirty="0">
              <a:latin typeface="Calibri Light" panose="020F0302020204030204"/>
            </a:rPr>
            <a:t> Victorian</a:t>
          </a:r>
          <a:r>
            <a:rPr lang="en-GB" dirty="0"/>
            <a:t> seaside town</a:t>
          </a:r>
          <a:endParaRPr lang="en-US" dirty="0"/>
        </a:p>
      </dgm:t>
    </dgm:pt>
    <dgm:pt modelId="{FB95F032-94D8-475D-8DBF-311A0FD1A47F}" type="parTrans" cxnId="{47C6E0B5-3CEC-4818-8A09-F177695674C3}">
      <dgm:prSet/>
      <dgm:spPr/>
      <dgm:t>
        <a:bodyPr/>
        <a:lstStyle/>
        <a:p>
          <a:endParaRPr lang="en-US"/>
        </a:p>
      </dgm:t>
    </dgm:pt>
    <dgm:pt modelId="{EDAD3568-7367-4BB0-A53B-7997AAC99FAD}" type="sibTrans" cxnId="{47C6E0B5-3CEC-4818-8A09-F177695674C3}">
      <dgm:prSet/>
      <dgm:spPr/>
      <dgm:t>
        <a:bodyPr/>
        <a:lstStyle/>
        <a:p>
          <a:endParaRPr lang="en-US"/>
        </a:p>
      </dgm:t>
    </dgm:pt>
    <dgm:pt modelId="{6BB853AF-B13D-4338-AECC-59987C0308A6}" type="pres">
      <dgm:prSet presAssocID="{16647FE3-8A0C-4A91-8EE0-ECCCAC840C7B}" presName="root" presStyleCnt="0">
        <dgm:presLayoutVars>
          <dgm:dir/>
          <dgm:resizeHandles val="exact"/>
        </dgm:presLayoutVars>
      </dgm:prSet>
      <dgm:spPr/>
    </dgm:pt>
    <dgm:pt modelId="{0F81F59B-A67C-43AA-8B49-769EB81F3844}" type="pres">
      <dgm:prSet presAssocID="{295109FE-D26B-43EA-899F-F350028F6FCD}" presName="compNode" presStyleCnt="0"/>
      <dgm:spPr/>
    </dgm:pt>
    <dgm:pt modelId="{05628A23-20FF-461C-8ACC-F7AFF415CCF3}" type="pres">
      <dgm:prSet presAssocID="{295109FE-D26B-43EA-899F-F350028F6FCD}" presName="iconBgRect" presStyleLbl="bgShp" presStyleIdx="0" presStyleCnt="6"/>
      <dgm:spPr>
        <a:prstGeom prst="round2DiagRect">
          <a:avLst>
            <a:gd name="adj1" fmla="val 29727"/>
            <a:gd name="adj2" fmla="val 0"/>
          </a:avLst>
        </a:prstGeom>
      </dgm:spPr>
    </dgm:pt>
    <dgm:pt modelId="{268E7BF0-326E-4A38-9FCF-7F1B67EF514F}" type="pres">
      <dgm:prSet presAssocID="{295109FE-D26B-43EA-899F-F350028F6FCD}" presName="iconRect" presStyleLbl="node1" presStyleIdx="0" presStyleCnt="6"/>
      <dgm:spPr>
        <a:blipFill>
          <a:blip xmlns:r="http://purl.oclc.org/ooxml/officeDocument/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1F399039-1A5D-4D28-B58B-12742FA098D8}" type="pres">
      <dgm:prSet presAssocID="{295109FE-D26B-43EA-899F-F350028F6FCD}" presName="spaceRect" presStyleCnt="0"/>
      <dgm:spPr/>
    </dgm:pt>
    <dgm:pt modelId="{CE87ADDE-E474-4960-AF12-78BED6725E32}" type="pres">
      <dgm:prSet presAssocID="{295109FE-D26B-43EA-899F-F350028F6FCD}" presName="textRect" presStyleLbl="revTx" presStyleIdx="0" presStyleCnt="6">
        <dgm:presLayoutVars>
          <dgm:chMax val="1"/>
          <dgm:chPref val="1"/>
        </dgm:presLayoutVars>
      </dgm:prSet>
      <dgm:spPr/>
    </dgm:pt>
    <dgm:pt modelId="{AF1E768D-BC4D-40C7-A468-A6D691097540}" type="pres">
      <dgm:prSet presAssocID="{5D94679D-7EB3-4D23-A1D2-79449600C101}" presName="sibTrans" presStyleCnt="0"/>
      <dgm:spPr/>
    </dgm:pt>
    <dgm:pt modelId="{5D5099F8-55A7-46C0-BF2A-2FBE62A961D0}" type="pres">
      <dgm:prSet presAssocID="{81F1CDAE-A557-4120-9E5E-0ECE91254399}" presName="compNode" presStyleCnt="0"/>
      <dgm:spPr/>
    </dgm:pt>
    <dgm:pt modelId="{45A0708F-FF61-4BFA-B471-A9BE7BAC8682}" type="pres">
      <dgm:prSet presAssocID="{81F1CDAE-A557-4120-9E5E-0ECE91254399}" presName="iconBgRect" presStyleLbl="bgShp" presStyleIdx="1" presStyleCnt="6"/>
      <dgm:spPr>
        <a:prstGeom prst="round2DiagRect">
          <a:avLst>
            <a:gd name="adj1" fmla="val 29727"/>
            <a:gd name="adj2" fmla="val 0"/>
          </a:avLst>
        </a:prstGeom>
      </dgm:spPr>
    </dgm:pt>
    <dgm:pt modelId="{AC556D48-BA4E-4346-9F15-B6D163D9E1B3}" type="pres">
      <dgm:prSet presAssocID="{81F1CDAE-A557-4120-9E5E-0ECE91254399}" presName="iconRect" presStyleLbl="node1" presStyleIdx="1" presStyleCnt="6"/>
      <dgm:spPr>
        <a:blipFill>
          <a:blip xmlns:r="http://purl.oclc.org/ooxml/officeDocument/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74A0A985-08F9-49F9-ABD0-72FEA533DFDE}" type="pres">
      <dgm:prSet presAssocID="{81F1CDAE-A557-4120-9E5E-0ECE91254399}" presName="spaceRect" presStyleCnt="0"/>
      <dgm:spPr/>
    </dgm:pt>
    <dgm:pt modelId="{97C4E698-17BA-4FB4-9502-0339C4ED16CF}" type="pres">
      <dgm:prSet presAssocID="{81F1CDAE-A557-4120-9E5E-0ECE91254399}" presName="textRect" presStyleLbl="revTx" presStyleIdx="1" presStyleCnt="6">
        <dgm:presLayoutVars>
          <dgm:chMax val="1"/>
          <dgm:chPref val="1"/>
        </dgm:presLayoutVars>
      </dgm:prSet>
      <dgm:spPr/>
    </dgm:pt>
    <dgm:pt modelId="{889A7FAE-8A48-4A7B-9DC8-E2B0656AF340}" type="pres">
      <dgm:prSet presAssocID="{0CE41877-D50F-4808-A943-9AD591A78448}" presName="sibTrans" presStyleCnt="0"/>
      <dgm:spPr/>
    </dgm:pt>
    <dgm:pt modelId="{F2492E37-E4B0-4B73-919F-9BECF283B051}" type="pres">
      <dgm:prSet presAssocID="{FDA31E52-76DA-45D0-88FC-6B270BA4A262}" presName="compNode" presStyleCnt="0"/>
      <dgm:spPr/>
    </dgm:pt>
    <dgm:pt modelId="{5F903B62-72FA-4D2A-8485-A5C9D5547E2C}" type="pres">
      <dgm:prSet presAssocID="{FDA31E52-76DA-45D0-88FC-6B270BA4A262}" presName="iconBgRect" presStyleLbl="bgShp" presStyleIdx="2" presStyleCnt="6"/>
      <dgm:spPr>
        <a:prstGeom prst="round2DiagRect">
          <a:avLst>
            <a:gd name="adj1" fmla="val 29727"/>
            <a:gd name="adj2" fmla="val 0"/>
          </a:avLst>
        </a:prstGeom>
      </dgm:spPr>
    </dgm:pt>
    <dgm:pt modelId="{977AF74E-81D3-4926-9A88-9A3C47E9A0AE}" type="pres">
      <dgm:prSet presAssocID="{FDA31E52-76DA-45D0-88FC-6B270BA4A262}" presName="iconRect" presStyleLbl="node1" presStyleIdx="2" presStyleCnt="6"/>
      <dgm:spPr>
        <a:blipFill>
          <a:blip xmlns:r="http://purl.oclc.org/ooxml/officeDocument/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98FEB630-9FA3-4CDE-B255-B6E74ADE3252}" type="pres">
      <dgm:prSet presAssocID="{FDA31E52-76DA-45D0-88FC-6B270BA4A262}" presName="spaceRect" presStyleCnt="0"/>
      <dgm:spPr/>
    </dgm:pt>
    <dgm:pt modelId="{4A35CB88-9720-4166-91B5-B6E59D834319}" type="pres">
      <dgm:prSet presAssocID="{FDA31E52-76DA-45D0-88FC-6B270BA4A262}" presName="textRect" presStyleLbl="revTx" presStyleIdx="2" presStyleCnt="6">
        <dgm:presLayoutVars>
          <dgm:chMax val="1"/>
          <dgm:chPref val="1"/>
        </dgm:presLayoutVars>
      </dgm:prSet>
      <dgm:spPr/>
    </dgm:pt>
    <dgm:pt modelId="{D49285A1-9FFC-4E10-8759-EA0561CC6E93}" type="pres">
      <dgm:prSet presAssocID="{889C4F1B-84DB-45AB-9DFE-4BC39D1B299B}" presName="sibTrans" presStyleCnt="0"/>
      <dgm:spPr/>
    </dgm:pt>
    <dgm:pt modelId="{59772CE4-053A-417E-A5CF-7432901462C6}" type="pres">
      <dgm:prSet presAssocID="{1F9CA818-6193-4A0B-9EA5-C6BA4AC692FD}" presName="compNode" presStyleCnt="0"/>
      <dgm:spPr/>
    </dgm:pt>
    <dgm:pt modelId="{2A85535F-4784-4010-9F47-0F91FBD9EADB}" type="pres">
      <dgm:prSet presAssocID="{1F9CA818-6193-4A0B-9EA5-C6BA4AC692FD}" presName="iconBgRect" presStyleLbl="bgShp" presStyleIdx="3" presStyleCnt="6"/>
      <dgm:spPr>
        <a:prstGeom prst="round2DiagRect">
          <a:avLst>
            <a:gd name="adj1" fmla="val 29727"/>
            <a:gd name="adj2" fmla="val 0"/>
          </a:avLst>
        </a:prstGeom>
      </dgm:spPr>
    </dgm:pt>
    <dgm:pt modelId="{F2AFB7F9-532B-4F22-8FF4-B1049FDE1F57}" type="pres">
      <dgm:prSet presAssocID="{1F9CA818-6193-4A0B-9EA5-C6BA4AC692FD}" presName="iconRect" presStyleLbl="node1" presStyleIdx="3" presStyleCnt="6"/>
      <dgm:spPr>
        <a:blipFill>
          <a:blip xmlns:r="http://purl.oclc.org/ooxml/officeDocument/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uba dive"/>
        </a:ext>
      </dgm:extLst>
    </dgm:pt>
    <dgm:pt modelId="{10C736E0-1422-4D65-8836-C661DAF0AD39}" type="pres">
      <dgm:prSet presAssocID="{1F9CA818-6193-4A0B-9EA5-C6BA4AC692FD}" presName="spaceRect" presStyleCnt="0"/>
      <dgm:spPr/>
    </dgm:pt>
    <dgm:pt modelId="{4B797EF6-D61E-4648-9253-3B76E9DFC183}" type="pres">
      <dgm:prSet presAssocID="{1F9CA818-6193-4A0B-9EA5-C6BA4AC692FD}" presName="textRect" presStyleLbl="revTx" presStyleIdx="3" presStyleCnt="6">
        <dgm:presLayoutVars>
          <dgm:chMax val="1"/>
          <dgm:chPref val="1"/>
        </dgm:presLayoutVars>
      </dgm:prSet>
      <dgm:spPr/>
    </dgm:pt>
    <dgm:pt modelId="{99AF2ED3-0F91-414E-B1D7-48E1B9F47832}" type="pres">
      <dgm:prSet presAssocID="{4164898D-9BB1-4687-8FB0-FBA81F7A74FF}" presName="sibTrans" presStyleCnt="0"/>
      <dgm:spPr/>
    </dgm:pt>
    <dgm:pt modelId="{78D12BD2-EF1A-49A7-849D-7E39701FBC6D}" type="pres">
      <dgm:prSet presAssocID="{110B644D-E96F-4383-86D5-793794EA04C1}" presName="compNode" presStyleCnt="0"/>
      <dgm:spPr/>
    </dgm:pt>
    <dgm:pt modelId="{54E0024A-CFA3-4172-90E6-BE1E5F183941}" type="pres">
      <dgm:prSet presAssocID="{110B644D-E96F-4383-86D5-793794EA04C1}" presName="iconBgRect" presStyleLbl="bgShp" presStyleIdx="4" presStyleCnt="6"/>
      <dgm:spPr>
        <a:prstGeom prst="round2DiagRect">
          <a:avLst>
            <a:gd name="adj1" fmla="val 29727"/>
            <a:gd name="adj2" fmla="val 0"/>
          </a:avLst>
        </a:prstGeom>
      </dgm:spPr>
    </dgm:pt>
    <dgm:pt modelId="{0D341E9A-DCFA-46DE-9E4A-1FA5AF5117A1}" type="pres">
      <dgm:prSet presAssocID="{110B644D-E96F-4383-86D5-793794EA04C1}" presName="iconRect" presStyleLbl="node1" presStyleIdx="4" presStyleCnt="6"/>
      <dgm:spPr>
        <a:blipFill>
          <a:blip xmlns:r="http://purl.oclc.org/ooxml/officeDocument/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shbowl"/>
        </a:ext>
      </dgm:extLst>
    </dgm:pt>
    <dgm:pt modelId="{B681C8D0-6C02-4B62-A7AD-C11DEDDA7AFD}" type="pres">
      <dgm:prSet presAssocID="{110B644D-E96F-4383-86D5-793794EA04C1}" presName="spaceRect" presStyleCnt="0"/>
      <dgm:spPr/>
    </dgm:pt>
    <dgm:pt modelId="{039F9BB6-BB62-4CF4-B440-7C62990E7014}" type="pres">
      <dgm:prSet presAssocID="{110B644D-E96F-4383-86D5-793794EA04C1}" presName="textRect" presStyleLbl="revTx" presStyleIdx="4" presStyleCnt="6">
        <dgm:presLayoutVars>
          <dgm:chMax val="1"/>
          <dgm:chPref val="1"/>
        </dgm:presLayoutVars>
      </dgm:prSet>
      <dgm:spPr/>
    </dgm:pt>
    <dgm:pt modelId="{EE70521D-8DB1-4800-A891-EC739C4DDEDB}" type="pres">
      <dgm:prSet presAssocID="{F83B6E39-D60C-4E03-8326-DB632CFACA86}" presName="sibTrans" presStyleCnt="0"/>
      <dgm:spPr/>
    </dgm:pt>
    <dgm:pt modelId="{FA360A3D-3F4D-45F7-97B2-FC0F0A979794}" type="pres">
      <dgm:prSet presAssocID="{50E53808-5E61-4C03-8918-5A739072001B}" presName="compNode" presStyleCnt="0"/>
      <dgm:spPr/>
    </dgm:pt>
    <dgm:pt modelId="{3648A148-2942-42EF-AEFB-BB6BB5A84DAE}" type="pres">
      <dgm:prSet presAssocID="{50E53808-5E61-4C03-8918-5A739072001B}" presName="iconBgRect" presStyleLbl="bgShp" presStyleIdx="5" presStyleCnt="6"/>
      <dgm:spPr>
        <a:prstGeom prst="round2DiagRect">
          <a:avLst>
            <a:gd name="adj1" fmla="val 29727"/>
            <a:gd name="adj2" fmla="val 0"/>
          </a:avLst>
        </a:prstGeom>
      </dgm:spPr>
    </dgm:pt>
    <dgm:pt modelId="{3A210C35-AB9E-4C4F-BE0E-2740693F23AE}" type="pres">
      <dgm:prSet presAssocID="{50E53808-5E61-4C03-8918-5A739072001B}" presName="iconRect" presStyleLbl="node1" presStyleIdx="5" presStyleCnt="6"/>
      <dgm:spPr>
        <a:blipFill>
          <a:blip xmlns:r="http://purl.oclc.org/ooxml/officeDocument/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ty"/>
        </a:ext>
      </dgm:extLst>
    </dgm:pt>
    <dgm:pt modelId="{74D54CBA-FB5A-4C73-B408-EF861CC7F6A3}" type="pres">
      <dgm:prSet presAssocID="{50E53808-5E61-4C03-8918-5A739072001B}" presName="spaceRect" presStyleCnt="0"/>
      <dgm:spPr/>
    </dgm:pt>
    <dgm:pt modelId="{7BD65C41-663B-4BCB-8623-D0AED165739B}" type="pres">
      <dgm:prSet presAssocID="{50E53808-5E61-4C03-8918-5A739072001B}" presName="textRect" presStyleLbl="revTx" presStyleIdx="5" presStyleCnt="6">
        <dgm:presLayoutVars>
          <dgm:chMax val="1"/>
          <dgm:chPref val="1"/>
        </dgm:presLayoutVars>
      </dgm:prSet>
      <dgm:spPr/>
    </dgm:pt>
  </dgm:ptLst>
  <dgm:cxnLst>
    <dgm:cxn modelId="{88850517-863D-4C41-8BC0-A2DCD860C036}" srcId="{16647FE3-8A0C-4A91-8EE0-ECCCAC840C7B}" destId="{295109FE-D26B-43EA-899F-F350028F6FCD}" srcOrd="0" destOrd="0" parTransId="{BE48CC04-A163-4707-A797-1D03355F3115}" sibTransId="{5D94679D-7EB3-4D23-A1D2-79449600C101}"/>
    <dgm:cxn modelId="{87AE572B-A211-47E3-BB31-1EE5A3E2F77A}" srcId="{16647FE3-8A0C-4A91-8EE0-ECCCAC840C7B}" destId="{110B644D-E96F-4383-86D5-793794EA04C1}" srcOrd="4" destOrd="0" parTransId="{A9285E8A-03AB-473D-AF54-1E605B3DF831}" sibTransId="{F83B6E39-D60C-4E03-8326-DB632CFACA86}"/>
    <dgm:cxn modelId="{4BDEF436-33EF-4AB6-BCEF-1D4BA153BE6A}" type="presOf" srcId="{295109FE-D26B-43EA-899F-F350028F6FCD}" destId="{CE87ADDE-E474-4960-AF12-78BED6725E32}" srcOrd="0" destOrd="0" presId="urn:microsoft.com/office/officeart/2018/5/layout/IconLeafLabelList"/>
    <dgm:cxn modelId="{2DD31669-1C4E-4DD2-866C-3560DDE043E0}" type="presOf" srcId="{81F1CDAE-A557-4120-9E5E-0ECE91254399}" destId="{97C4E698-17BA-4FB4-9502-0339C4ED16CF}" srcOrd="0" destOrd="0" presId="urn:microsoft.com/office/officeart/2018/5/layout/IconLeafLabelList"/>
    <dgm:cxn modelId="{B77FEF6D-20C8-4B5A-9738-A71ECA9E5CEC}" type="presOf" srcId="{16647FE3-8A0C-4A91-8EE0-ECCCAC840C7B}" destId="{6BB853AF-B13D-4338-AECC-59987C0308A6}" srcOrd="0" destOrd="0" presId="urn:microsoft.com/office/officeart/2018/5/layout/IconLeafLabelList"/>
    <dgm:cxn modelId="{BA81676E-4D1C-40DF-80A6-A9C31FB38005}" srcId="{16647FE3-8A0C-4A91-8EE0-ECCCAC840C7B}" destId="{81F1CDAE-A557-4120-9E5E-0ECE91254399}" srcOrd="1" destOrd="0" parTransId="{70F40A0D-844D-4F23-A94D-6F15116782BA}" sibTransId="{0CE41877-D50F-4808-A943-9AD591A78448}"/>
    <dgm:cxn modelId="{EB496081-7314-46AA-AF00-C6296521617A}" type="presOf" srcId="{1F9CA818-6193-4A0B-9EA5-C6BA4AC692FD}" destId="{4B797EF6-D61E-4648-9253-3B76E9DFC183}" srcOrd="0" destOrd="0" presId="urn:microsoft.com/office/officeart/2018/5/layout/IconLeafLabelList"/>
    <dgm:cxn modelId="{99E8EE9E-188F-4085-B5E5-14FE48B7356B}" type="presOf" srcId="{FDA31E52-76DA-45D0-88FC-6B270BA4A262}" destId="{4A35CB88-9720-4166-91B5-B6E59D834319}" srcOrd="0" destOrd="0" presId="urn:microsoft.com/office/officeart/2018/5/layout/IconLeafLabelList"/>
    <dgm:cxn modelId="{47C6E0B5-3CEC-4818-8A09-F177695674C3}" srcId="{16647FE3-8A0C-4A91-8EE0-ECCCAC840C7B}" destId="{50E53808-5E61-4C03-8918-5A739072001B}" srcOrd="5" destOrd="0" parTransId="{FB95F032-94D8-475D-8DBF-311A0FD1A47F}" sibTransId="{EDAD3568-7367-4BB0-A53B-7997AAC99FAD}"/>
    <dgm:cxn modelId="{EFF4C3C0-FEC4-48E4-A6F1-D6C2CC0A2313}" type="presOf" srcId="{50E53808-5E61-4C03-8918-5A739072001B}" destId="{7BD65C41-663B-4BCB-8623-D0AED165739B}" srcOrd="0" destOrd="0" presId="urn:microsoft.com/office/officeart/2018/5/layout/IconLeafLabelList"/>
    <dgm:cxn modelId="{951F07C6-A3C8-45EE-98CE-8DD0AB0934A3}" srcId="{16647FE3-8A0C-4A91-8EE0-ECCCAC840C7B}" destId="{FDA31E52-76DA-45D0-88FC-6B270BA4A262}" srcOrd="2" destOrd="0" parTransId="{F0202892-C2D7-42F4-9867-0F82EBB44B49}" sibTransId="{889C4F1B-84DB-45AB-9DFE-4BC39D1B299B}"/>
    <dgm:cxn modelId="{7849E4D1-39E3-405D-9BF8-C15C60B90FF2}" type="presOf" srcId="{110B644D-E96F-4383-86D5-793794EA04C1}" destId="{039F9BB6-BB62-4CF4-B440-7C62990E7014}" srcOrd="0" destOrd="0" presId="urn:microsoft.com/office/officeart/2018/5/layout/IconLeafLabelList"/>
    <dgm:cxn modelId="{D7F4E5F9-0853-480F-9722-314AEBC66991}" srcId="{16647FE3-8A0C-4A91-8EE0-ECCCAC840C7B}" destId="{1F9CA818-6193-4A0B-9EA5-C6BA4AC692FD}" srcOrd="3" destOrd="0" parTransId="{FBBDC999-3697-4740-B1CD-79EE9F75221D}" sibTransId="{4164898D-9BB1-4687-8FB0-FBA81F7A74FF}"/>
    <dgm:cxn modelId="{C5DA1C23-D736-4FF8-B1D3-5845974E9298}" type="presParOf" srcId="{6BB853AF-B13D-4338-AECC-59987C0308A6}" destId="{0F81F59B-A67C-43AA-8B49-769EB81F3844}" srcOrd="0" destOrd="0" presId="urn:microsoft.com/office/officeart/2018/5/layout/IconLeafLabelList"/>
    <dgm:cxn modelId="{E724C934-2DC9-4821-8ED2-16A7C76D3C88}" type="presParOf" srcId="{0F81F59B-A67C-43AA-8B49-769EB81F3844}" destId="{05628A23-20FF-461C-8ACC-F7AFF415CCF3}" srcOrd="0" destOrd="0" presId="urn:microsoft.com/office/officeart/2018/5/layout/IconLeafLabelList"/>
    <dgm:cxn modelId="{497559EA-B1CC-4CA9-8F1B-80FCBAABC55C}" type="presParOf" srcId="{0F81F59B-A67C-43AA-8B49-769EB81F3844}" destId="{268E7BF0-326E-4A38-9FCF-7F1B67EF514F}" srcOrd="1" destOrd="0" presId="urn:microsoft.com/office/officeart/2018/5/layout/IconLeafLabelList"/>
    <dgm:cxn modelId="{6964CC53-AEF4-436F-A908-5F6F2DD4631D}" type="presParOf" srcId="{0F81F59B-A67C-43AA-8B49-769EB81F3844}" destId="{1F399039-1A5D-4D28-B58B-12742FA098D8}" srcOrd="2" destOrd="0" presId="urn:microsoft.com/office/officeart/2018/5/layout/IconLeafLabelList"/>
    <dgm:cxn modelId="{ABB1DBA5-C417-4A2A-817F-B824820BA08C}" type="presParOf" srcId="{0F81F59B-A67C-43AA-8B49-769EB81F3844}" destId="{CE87ADDE-E474-4960-AF12-78BED6725E32}" srcOrd="3" destOrd="0" presId="urn:microsoft.com/office/officeart/2018/5/layout/IconLeafLabelList"/>
    <dgm:cxn modelId="{247A1A70-EA28-46D9-B123-1902A3FA06E8}" type="presParOf" srcId="{6BB853AF-B13D-4338-AECC-59987C0308A6}" destId="{AF1E768D-BC4D-40C7-A468-A6D691097540}" srcOrd="1" destOrd="0" presId="urn:microsoft.com/office/officeart/2018/5/layout/IconLeafLabelList"/>
    <dgm:cxn modelId="{8BA0081E-F1FA-42C5-B7FB-7D3C24802F9E}" type="presParOf" srcId="{6BB853AF-B13D-4338-AECC-59987C0308A6}" destId="{5D5099F8-55A7-46C0-BF2A-2FBE62A961D0}" srcOrd="2" destOrd="0" presId="urn:microsoft.com/office/officeart/2018/5/layout/IconLeafLabelList"/>
    <dgm:cxn modelId="{395B014F-CB81-4019-8400-8D3EF3396578}" type="presParOf" srcId="{5D5099F8-55A7-46C0-BF2A-2FBE62A961D0}" destId="{45A0708F-FF61-4BFA-B471-A9BE7BAC8682}" srcOrd="0" destOrd="0" presId="urn:microsoft.com/office/officeart/2018/5/layout/IconLeafLabelList"/>
    <dgm:cxn modelId="{59E8D7F2-2B46-4797-8138-44A0B1C35114}" type="presParOf" srcId="{5D5099F8-55A7-46C0-BF2A-2FBE62A961D0}" destId="{AC556D48-BA4E-4346-9F15-B6D163D9E1B3}" srcOrd="1" destOrd="0" presId="urn:microsoft.com/office/officeart/2018/5/layout/IconLeafLabelList"/>
    <dgm:cxn modelId="{D189AEF4-A5C7-407C-8292-887E6E9EAA95}" type="presParOf" srcId="{5D5099F8-55A7-46C0-BF2A-2FBE62A961D0}" destId="{74A0A985-08F9-49F9-ABD0-72FEA533DFDE}" srcOrd="2" destOrd="0" presId="urn:microsoft.com/office/officeart/2018/5/layout/IconLeafLabelList"/>
    <dgm:cxn modelId="{402F0844-E0FB-42B0-83A6-F8BBB22E1F10}" type="presParOf" srcId="{5D5099F8-55A7-46C0-BF2A-2FBE62A961D0}" destId="{97C4E698-17BA-4FB4-9502-0339C4ED16CF}" srcOrd="3" destOrd="0" presId="urn:microsoft.com/office/officeart/2018/5/layout/IconLeafLabelList"/>
    <dgm:cxn modelId="{2CC2AE4A-A5A7-4AB8-B7C5-F116CD63B714}" type="presParOf" srcId="{6BB853AF-B13D-4338-AECC-59987C0308A6}" destId="{889A7FAE-8A48-4A7B-9DC8-E2B0656AF340}" srcOrd="3" destOrd="0" presId="urn:microsoft.com/office/officeart/2018/5/layout/IconLeafLabelList"/>
    <dgm:cxn modelId="{7F3C8DE4-23D8-42E3-8125-72B2331B9332}" type="presParOf" srcId="{6BB853AF-B13D-4338-AECC-59987C0308A6}" destId="{F2492E37-E4B0-4B73-919F-9BECF283B051}" srcOrd="4" destOrd="0" presId="urn:microsoft.com/office/officeart/2018/5/layout/IconLeafLabelList"/>
    <dgm:cxn modelId="{CF970EDC-9A52-4C74-9356-040ED06F3A40}" type="presParOf" srcId="{F2492E37-E4B0-4B73-919F-9BECF283B051}" destId="{5F903B62-72FA-4D2A-8485-A5C9D5547E2C}" srcOrd="0" destOrd="0" presId="urn:microsoft.com/office/officeart/2018/5/layout/IconLeafLabelList"/>
    <dgm:cxn modelId="{840ED980-DC17-4674-B01F-AD4919AC5DA0}" type="presParOf" srcId="{F2492E37-E4B0-4B73-919F-9BECF283B051}" destId="{977AF74E-81D3-4926-9A88-9A3C47E9A0AE}" srcOrd="1" destOrd="0" presId="urn:microsoft.com/office/officeart/2018/5/layout/IconLeafLabelList"/>
    <dgm:cxn modelId="{4482EA95-5947-480D-B183-FD967268D55B}" type="presParOf" srcId="{F2492E37-E4B0-4B73-919F-9BECF283B051}" destId="{98FEB630-9FA3-4CDE-B255-B6E74ADE3252}" srcOrd="2" destOrd="0" presId="urn:microsoft.com/office/officeart/2018/5/layout/IconLeafLabelList"/>
    <dgm:cxn modelId="{90033992-4C9E-47E2-9FC5-CB359C10A91D}" type="presParOf" srcId="{F2492E37-E4B0-4B73-919F-9BECF283B051}" destId="{4A35CB88-9720-4166-91B5-B6E59D834319}" srcOrd="3" destOrd="0" presId="urn:microsoft.com/office/officeart/2018/5/layout/IconLeafLabelList"/>
    <dgm:cxn modelId="{55DD046C-C54A-4860-94CB-0BF427A17F72}" type="presParOf" srcId="{6BB853AF-B13D-4338-AECC-59987C0308A6}" destId="{D49285A1-9FFC-4E10-8759-EA0561CC6E93}" srcOrd="5" destOrd="0" presId="urn:microsoft.com/office/officeart/2018/5/layout/IconLeafLabelList"/>
    <dgm:cxn modelId="{D313F7B7-C778-4A38-A87E-9A44FD727508}" type="presParOf" srcId="{6BB853AF-B13D-4338-AECC-59987C0308A6}" destId="{59772CE4-053A-417E-A5CF-7432901462C6}" srcOrd="6" destOrd="0" presId="urn:microsoft.com/office/officeart/2018/5/layout/IconLeafLabelList"/>
    <dgm:cxn modelId="{556C4BE5-0251-46FF-B42D-039144F5FC72}" type="presParOf" srcId="{59772CE4-053A-417E-A5CF-7432901462C6}" destId="{2A85535F-4784-4010-9F47-0F91FBD9EADB}" srcOrd="0" destOrd="0" presId="urn:microsoft.com/office/officeart/2018/5/layout/IconLeafLabelList"/>
    <dgm:cxn modelId="{827C971E-19F4-4BAD-B96D-241A2DF16A2B}" type="presParOf" srcId="{59772CE4-053A-417E-A5CF-7432901462C6}" destId="{F2AFB7F9-532B-4F22-8FF4-B1049FDE1F57}" srcOrd="1" destOrd="0" presId="urn:microsoft.com/office/officeart/2018/5/layout/IconLeafLabelList"/>
    <dgm:cxn modelId="{9E96ABF8-4CB1-4791-A217-08AF8BA7E494}" type="presParOf" srcId="{59772CE4-053A-417E-A5CF-7432901462C6}" destId="{10C736E0-1422-4D65-8836-C661DAF0AD39}" srcOrd="2" destOrd="0" presId="urn:microsoft.com/office/officeart/2018/5/layout/IconLeafLabelList"/>
    <dgm:cxn modelId="{7DF3BA6F-214D-4D24-A3DD-1F7DC5C943CE}" type="presParOf" srcId="{59772CE4-053A-417E-A5CF-7432901462C6}" destId="{4B797EF6-D61E-4648-9253-3B76E9DFC183}" srcOrd="3" destOrd="0" presId="urn:microsoft.com/office/officeart/2018/5/layout/IconLeafLabelList"/>
    <dgm:cxn modelId="{B509AFD2-33E7-49BA-A6AE-258040E3F246}" type="presParOf" srcId="{6BB853AF-B13D-4338-AECC-59987C0308A6}" destId="{99AF2ED3-0F91-414E-B1D7-48E1B9F47832}" srcOrd="7" destOrd="0" presId="urn:microsoft.com/office/officeart/2018/5/layout/IconLeafLabelList"/>
    <dgm:cxn modelId="{65FD0BCC-5A28-4EFA-843F-F2E5B4D48CE4}" type="presParOf" srcId="{6BB853AF-B13D-4338-AECC-59987C0308A6}" destId="{78D12BD2-EF1A-49A7-849D-7E39701FBC6D}" srcOrd="8" destOrd="0" presId="urn:microsoft.com/office/officeart/2018/5/layout/IconLeafLabelList"/>
    <dgm:cxn modelId="{D72E92C8-66FC-4ABD-8643-BCC97EDDA24D}" type="presParOf" srcId="{78D12BD2-EF1A-49A7-849D-7E39701FBC6D}" destId="{54E0024A-CFA3-4172-90E6-BE1E5F183941}" srcOrd="0" destOrd="0" presId="urn:microsoft.com/office/officeart/2018/5/layout/IconLeafLabelList"/>
    <dgm:cxn modelId="{5B6FBC6B-AA32-43CC-BF84-9E7F7B4BEAE5}" type="presParOf" srcId="{78D12BD2-EF1A-49A7-849D-7E39701FBC6D}" destId="{0D341E9A-DCFA-46DE-9E4A-1FA5AF5117A1}" srcOrd="1" destOrd="0" presId="urn:microsoft.com/office/officeart/2018/5/layout/IconLeafLabelList"/>
    <dgm:cxn modelId="{FFB7BD55-2F6F-4825-91AF-8CB7090511E5}" type="presParOf" srcId="{78D12BD2-EF1A-49A7-849D-7E39701FBC6D}" destId="{B681C8D0-6C02-4B62-A7AD-C11DEDDA7AFD}" srcOrd="2" destOrd="0" presId="urn:microsoft.com/office/officeart/2018/5/layout/IconLeafLabelList"/>
    <dgm:cxn modelId="{D4126892-450B-47BB-8266-E12D17916EB2}" type="presParOf" srcId="{78D12BD2-EF1A-49A7-849D-7E39701FBC6D}" destId="{039F9BB6-BB62-4CF4-B440-7C62990E7014}" srcOrd="3" destOrd="0" presId="urn:microsoft.com/office/officeart/2018/5/layout/IconLeafLabelList"/>
    <dgm:cxn modelId="{B5B265C6-132A-43F4-9A13-0A8C863EBC29}" type="presParOf" srcId="{6BB853AF-B13D-4338-AECC-59987C0308A6}" destId="{EE70521D-8DB1-4800-A891-EC739C4DDEDB}" srcOrd="9" destOrd="0" presId="urn:microsoft.com/office/officeart/2018/5/layout/IconLeafLabelList"/>
    <dgm:cxn modelId="{CD80CD2D-7006-4475-8396-E358D4FE7715}" type="presParOf" srcId="{6BB853AF-B13D-4338-AECC-59987C0308A6}" destId="{FA360A3D-3F4D-45F7-97B2-FC0F0A979794}" srcOrd="10" destOrd="0" presId="urn:microsoft.com/office/officeart/2018/5/layout/IconLeafLabelList"/>
    <dgm:cxn modelId="{7EFDED11-E2D3-4BFA-BECB-659BC8852700}" type="presParOf" srcId="{FA360A3D-3F4D-45F7-97B2-FC0F0A979794}" destId="{3648A148-2942-42EF-AEFB-BB6BB5A84DAE}" srcOrd="0" destOrd="0" presId="urn:microsoft.com/office/officeart/2018/5/layout/IconLeafLabelList"/>
    <dgm:cxn modelId="{D4FF28C3-3A9A-4241-B8A7-2F7D34AC5312}" type="presParOf" srcId="{FA360A3D-3F4D-45F7-97B2-FC0F0A979794}" destId="{3A210C35-AB9E-4C4F-BE0E-2740693F23AE}" srcOrd="1" destOrd="0" presId="urn:microsoft.com/office/officeart/2018/5/layout/IconLeafLabelList"/>
    <dgm:cxn modelId="{2C58ECD3-70BB-4AAC-B4AD-976A99D81D45}" type="presParOf" srcId="{FA360A3D-3F4D-45F7-97B2-FC0F0A979794}" destId="{74D54CBA-FB5A-4C73-B408-EF861CC7F6A3}" srcOrd="2" destOrd="0" presId="urn:microsoft.com/office/officeart/2018/5/layout/IconLeafLabelList"/>
    <dgm:cxn modelId="{D3A2B5DC-D16F-427A-9F67-844C65221919}" type="presParOf" srcId="{FA360A3D-3F4D-45F7-97B2-FC0F0A979794}" destId="{7BD65C41-663B-4BCB-8623-D0AED165739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40495B4C-DDD2-4D0C-8085-CC955B8AAE3D}">
      <dsp:nvSpPr>
        <dsp:cNvPr id="0" name=""/>
        <dsp:cNvSpPr/>
      </dsp:nvSpPr>
      <dsp:spPr>
        <a:xfrm>
          <a:off x="0" y="1829"/>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48C51-3EBC-4A0B-9008-57391E7F69AF}">
      <dsp:nvSpPr>
        <dsp:cNvPr id="0" name=""/>
        <dsp:cNvSpPr/>
      </dsp:nvSpPr>
      <dsp:spPr>
        <a:xfrm>
          <a:off x="235850" y="177255"/>
          <a:ext cx="428818" cy="428818"/>
        </a:xfrm>
        <a:prstGeom prst="rect">
          <a:avLst/>
        </a:prstGeom>
        <a:blipFill>
          <a:blip xmlns:r="http://purl.oclc.org/ooxml/officeDocument/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6FA0C2C1-CA51-4D55-AECA-09180CC1B774}">
      <dsp:nvSpPr>
        <dsp:cNvPr id="0" name=""/>
        <dsp:cNvSpPr/>
      </dsp:nvSpPr>
      <dsp:spPr>
        <a:xfrm>
          <a:off x="900518" y="1829"/>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
            </a:lnSpc>
            <a:spcBef>
              <a:spcPct val="0%"/>
            </a:spcBef>
            <a:spcAft>
              <a:spcPct val="35%"/>
            </a:spcAft>
            <a:buNone/>
          </a:pPr>
          <a:r>
            <a:rPr lang="en-GB" sz="1700" kern="1200" dirty="0"/>
            <a:t>A wide range of different learning 0ppotunities</a:t>
          </a:r>
          <a:endParaRPr lang="en-US" sz="1700" kern="1200" dirty="0"/>
        </a:p>
      </dsp:txBody>
      <dsp:txXfrm>
        <a:off x="900518" y="1829"/>
        <a:ext cx="5347881" cy="779669"/>
      </dsp:txXfrm>
    </dsp:sp>
    <dsp:sp modelId="{2371C494-3663-49C4-91DB-14B0FAC5196A}">
      <dsp:nvSpPr>
        <dsp:cNvPr id="0" name=""/>
        <dsp:cNvSpPr/>
      </dsp:nvSpPr>
      <dsp:spPr>
        <a:xfrm>
          <a:off x="0" y="976416"/>
          <a:ext cx="6248400" cy="7796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4461F-5872-4E10-8769-A452C98F8528}">
      <dsp:nvSpPr>
        <dsp:cNvPr id="0" name=""/>
        <dsp:cNvSpPr/>
      </dsp:nvSpPr>
      <dsp:spPr>
        <a:xfrm>
          <a:off x="235850" y="1151842"/>
          <a:ext cx="428818" cy="428818"/>
        </a:xfrm>
        <a:prstGeom prst="rect">
          <a:avLst/>
        </a:prstGeom>
        <a:blipFill>
          <a:blip xmlns:r="http://purl.oclc.org/ooxml/officeDocument/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9C590E1C-B367-415B-A5E8-2368E374D9C3}">
      <dsp:nvSpPr>
        <dsp:cNvPr id="0" name=""/>
        <dsp:cNvSpPr/>
      </dsp:nvSpPr>
      <dsp:spPr>
        <a:xfrm>
          <a:off x="900518" y="976416"/>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rtl="0">
            <a:lnSpc>
              <a:spcPct val="90%"/>
            </a:lnSpc>
            <a:spcBef>
              <a:spcPct val="0%"/>
            </a:spcBef>
            <a:spcAft>
              <a:spcPct val="35%"/>
            </a:spcAft>
            <a:buNone/>
          </a:pPr>
          <a:r>
            <a:rPr lang="en-GB" sz="1700" kern="1200" dirty="0"/>
            <a:t>Self-led workshops</a:t>
          </a:r>
          <a:r>
            <a:rPr lang="en-GB" sz="1700" kern="1200" dirty="0">
              <a:latin typeface="Calibri Light" panose="020F0302020204030204"/>
            </a:rPr>
            <a:t> </a:t>
          </a:r>
          <a:r>
            <a:rPr lang="en-GB" sz="1700" kern="1200" dirty="0"/>
            <a:t> </a:t>
          </a:r>
          <a:r>
            <a:rPr lang="en-GB" sz="1700" kern="1200" dirty="0">
              <a:latin typeface="Calibri Light" panose="020F0302020204030204"/>
            </a:rPr>
            <a:t>and visits</a:t>
          </a:r>
          <a:r>
            <a:rPr lang="en-GB" sz="1700" kern="1200" dirty="0"/>
            <a:t> </a:t>
          </a:r>
          <a:endParaRPr lang="en-US" sz="1700" kern="1200" dirty="0"/>
        </a:p>
      </dsp:txBody>
      <dsp:txXfrm>
        <a:off x="900518" y="976416"/>
        <a:ext cx="5347881" cy="779669"/>
      </dsp:txXfrm>
    </dsp:sp>
    <dsp:sp modelId="{2CE291E2-5E46-4E9E-ACF1-DDF356DF9D8B}">
      <dsp:nvSpPr>
        <dsp:cNvPr id="0" name=""/>
        <dsp:cNvSpPr/>
      </dsp:nvSpPr>
      <dsp:spPr>
        <a:xfrm>
          <a:off x="0" y="1951003"/>
          <a:ext cx="6248400" cy="7796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59FC1-CC49-415A-A91F-E8C0C500F92A}">
      <dsp:nvSpPr>
        <dsp:cNvPr id="0" name=""/>
        <dsp:cNvSpPr/>
      </dsp:nvSpPr>
      <dsp:spPr>
        <a:xfrm>
          <a:off x="235850" y="2126428"/>
          <a:ext cx="428818" cy="428818"/>
        </a:xfrm>
        <a:prstGeom prst="rect">
          <a:avLst/>
        </a:prstGeom>
        <a:blipFill>
          <a:blip xmlns:r="http://purl.oclc.org/ooxml/officeDocument/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5CD1EFF9-CB65-49EA-8BEB-ED91DB905650}">
      <dsp:nvSpPr>
        <dsp:cNvPr id="0" name=""/>
        <dsp:cNvSpPr/>
      </dsp:nvSpPr>
      <dsp:spPr>
        <a:xfrm>
          <a:off x="900518" y="195100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rtl="0">
            <a:lnSpc>
              <a:spcPct val="90%"/>
            </a:lnSpc>
            <a:spcBef>
              <a:spcPct val="0%"/>
            </a:spcBef>
            <a:spcAft>
              <a:spcPct val="35%"/>
            </a:spcAft>
            <a:buNone/>
          </a:pPr>
          <a:r>
            <a:rPr lang="en-GB" sz="1700" kern="1200" dirty="0"/>
            <a:t>Online resources: </a:t>
          </a:r>
          <a:r>
            <a:rPr lang="en-GB" sz="1700" kern="1200" dirty="0">
              <a:latin typeface="Calibri Light" panose="020F0302020204030204"/>
            </a:rPr>
            <a:t>National Curriculam</a:t>
          </a:r>
          <a:r>
            <a:rPr lang="en-GB" sz="1700" kern="1200" dirty="0"/>
            <a:t> linked lessons and activities to engage with at home or as part of a lesson</a:t>
          </a:r>
          <a:endParaRPr lang="en-US" sz="1700" kern="1200" dirty="0"/>
        </a:p>
      </dsp:txBody>
      <dsp:txXfrm>
        <a:off x="900518" y="1951003"/>
        <a:ext cx="5347881" cy="779669"/>
      </dsp:txXfrm>
    </dsp:sp>
    <dsp:sp modelId="{AACAD961-979A-4CE7-9E64-EC06F7C48EED}">
      <dsp:nvSpPr>
        <dsp:cNvPr id="0" name=""/>
        <dsp:cNvSpPr/>
      </dsp:nvSpPr>
      <dsp:spPr>
        <a:xfrm>
          <a:off x="0" y="2925590"/>
          <a:ext cx="6248400" cy="7796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86254-3646-4F21-A909-C2EAA372C9D6}">
      <dsp:nvSpPr>
        <dsp:cNvPr id="0" name=""/>
        <dsp:cNvSpPr/>
      </dsp:nvSpPr>
      <dsp:spPr>
        <a:xfrm>
          <a:off x="235850" y="3101015"/>
          <a:ext cx="428818" cy="428818"/>
        </a:xfrm>
        <a:prstGeom prst="rect">
          <a:avLst/>
        </a:prstGeom>
        <a:blipFill>
          <a:blip xmlns:r="http://purl.oclc.org/ooxml/officeDocument/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91C1FD45-DDBE-420D-92B6-958A0263B260}">
      <dsp:nvSpPr>
        <dsp:cNvPr id="0" name=""/>
        <dsp:cNvSpPr/>
      </dsp:nvSpPr>
      <dsp:spPr>
        <a:xfrm>
          <a:off x="900518" y="2925590"/>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rtl="0">
            <a:lnSpc>
              <a:spcPct val="90%"/>
            </a:lnSpc>
            <a:spcBef>
              <a:spcPct val="0%"/>
            </a:spcBef>
            <a:spcAft>
              <a:spcPct val="35%"/>
            </a:spcAft>
            <a:buNone/>
          </a:pPr>
          <a:r>
            <a:rPr lang="en-GB" sz="1700" kern="1200" dirty="0">
              <a:latin typeface="Calibri Light" panose="020F0302020204030204"/>
            </a:rPr>
            <a:t>In-house</a:t>
          </a:r>
          <a:r>
            <a:rPr lang="en-GB" sz="1700" kern="1200" dirty="0"/>
            <a:t> </a:t>
          </a:r>
          <a:r>
            <a:rPr lang="en-GB" sz="1700" kern="1200" dirty="0">
              <a:latin typeface="Calibri Light" panose="020F0302020204030204"/>
            </a:rPr>
            <a:t>National Curriculum</a:t>
          </a:r>
          <a:r>
            <a:rPr lang="en-GB" sz="1700" kern="1200" dirty="0"/>
            <a:t> linked workshops</a:t>
          </a:r>
          <a:endParaRPr lang="en-US" sz="1700" kern="1200" dirty="0"/>
        </a:p>
      </dsp:txBody>
      <dsp:txXfrm>
        <a:off x="900518" y="2925590"/>
        <a:ext cx="5347881" cy="779669"/>
      </dsp:txXfrm>
    </dsp:sp>
    <dsp:sp modelId="{A5193B4A-8817-4644-AC89-F5C78E3EC096}">
      <dsp:nvSpPr>
        <dsp:cNvPr id="0" name=""/>
        <dsp:cNvSpPr/>
      </dsp:nvSpPr>
      <dsp:spPr>
        <a:xfrm>
          <a:off x="0" y="3900177"/>
          <a:ext cx="6248400" cy="77966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3E149-B8E1-4BD0-9C7E-2D755829B0EC}">
      <dsp:nvSpPr>
        <dsp:cNvPr id="0" name=""/>
        <dsp:cNvSpPr/>
      </dsp:nvSpPr>
      <dsp:spPr>
        <a:xfrm>
          <a:off x="235850" y="4075602"/>
          <a:ext cx="428818" cy="428818"/>
        </a:xfrm>
        <a:prstGeom prst="rect">
          <a:avLst/>
        </a:prstGeom>
        <a:blipFill>
          <a:blip xmlns:r="http://purl.oclc.org/ooxml/officeDocument/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65066119-8E03-44EB-A9E3-ACE6FD7F11C6}">
      <dsp:nvSpPr>
        <dsp:cNvPr id="0" name=""/>
        <dsp:cNvSpPr/>
      </dsp:nvSpPr>
      <dsp:spPr>
        <a:xfrm>
          <a:off x="900518" y="3900177"/>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
            </a:lnSpc>
            <a:spcBef>
              <a:spcPct val="0%"/>
            </a:spcBef>
            <a:spcAft>
              <a:spcPct val="35%"/>
            </a:spcAft>
            <a:buNone/>
          </a:pPr>
          <a:r>
            <a:rPr lang="en-GB" sz="1700" kern="1200" dirty="0"/>
            <a:t>Arts and craft activities in school holidays</a:t>
          </a:r>
          <a:endParaRPr lang="en-US" sz="1700" kern="1200" dirty="0"/>
        </a:p>
      </dsp:txBody>
      <dsp:txXfrm>
        <a:off x="900518" y="3900177"/>
        <a:ext cx="5347881" cy="779669"/>
      </dsp:txXfrm>
    </dsp:sp>
    <dsp:sp modelId="{CA78895F-885D-40A9-AD8B-69061B98AFCC}">
      <dsp:nvSpPr>
        <dsp:cNvPr id="0" name=""/>
        <dsp:cNvSpPr/>
      </dsp:nvSpPr>
      <dsp:spPr>
        <a:xfrm>
          <a:off x="0" y="4874763"/>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9CD13-D75F-424D-9F3B-AA4779DECE36}">
      <dsp:nvSpPr>
        <dsp:cNvPr id="0" name=""/>
        <dsp:cNvSpPr/>
      </dsp:nvSpPr>
      <dsp:spPr>
        <a:xfrm>
          <a:off x="235850" y="5050189"/>
          <a:ext cx="428818" cy="428818"/>
        </a:xfrm>
        <a:prstGeom prst="rect">
          <a:avLst/>
        </a:prstGeom>
        <a:blipFill>
          <a:blip xmlns:r="http://purl.oclc.org/ooxml/officeDocument/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22989AAF-8871-41C6-953A-716132C9971E}">
      <dsp:nvSpPr>
        <dsp:cNvPr id="0" name=""/>
        <dsp:cNvSpPr/>
      </dsp:nvSpPr>
      <dsp:spPr>
        <a:xfrm>
          <a:off x="900518" y="487476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
            </a:lnSpc>
            <a:spcBef>
              <a:spcPct val="0%"/>
            </a:spcBef>
            <a:spcAft>
              <a:spcPct val="35%"/>
            </a:spcAft>
            <a:buNone/>
          </a:pPr>
          <a:r>
            <a:rPr lang="en-GB" sz="1700" kern="1200" dirty="0"/>
            <a:t>Year-round community activities and workshops for all ages</a:t>
          </a:r>
          <a:endParaRPr lang="en-US" sz="1700" kern="1200" dirty="0"/>
        </a:p>
      </dsp:txBody>
      <dsp:txXfrm>
        <a:off x="900518" y="4874763"/>
        <a:ext cx="5347881" cy="779669"/>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05628A23-20FF-461C-8ACC-F7AFF415CCF3}">
      <dsp:nvSpPr>
        <dsp:cNvPr id="0" name=""/>
        <dsp:cNvSpPr/>
      </dsp:nvSpPr>
      <dsp:spPr>
        <a:xfrm>
          <a:off x="465620" y="575975"/>
          <a:ext cx="1450958" cy="145095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E7BF0-326E-4A38-9FCF-7F1B67EF514F}">
      <dsp:nvSpPr>
        <dsp:cNvPr id="0" name=""/>
        <dsp:cNvSpPr/>
      </dsp:nvSpPr>
      <dsp:spPr>
        <a:xfrm>
          <a:off x="774840" y="885196"/>
          <a:ext cx="832517" cy="832517"/>
        </a:xfrm>
        <a:prstGeom prst="rect">
          <a:avLst/>
        </a:prstGeom>
        <a:blipFill>
          <a:blip xmlns:r="http://purl.oclc.org/ooxml/officeDocument/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CE87ADDE-E474-4960-AF12-78BED6725E32}">
      <dsp:nvSpPr>
        <dsp:cNvPr id="0" name=""/>
        <dsp:cNvSpPr/>
      </dsp:nvSpPr>
      <dsp:spPr>
        <a:xfrm>
          <a:off x="1789" y="2478872"/>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1.The  Gribble</a:t>
          </a:r>
          <a:r>
            <a:rPr lang="en-GB" sz="1300" kern="1200" dirty="0"/>
            <a:t> worm</a:t>
          </a:r>
          <a:r>
            <a:rPr lang="en-GB" sz="1300" kern="1200" dirty="0">
              <a:latin typeface="Calibri Light" panose="020F0302020204030204"/>
            </a:rPr>
            <a:t> lives 'in' parts of the pier</a:t>
          </a:r>
          <a:endParaRPr lang="en-US" sz="1300" kern="1200" dirty="0"/>
        </a:p>
      </dsp:txBody>
      <dsp:txXfrm>
        <a:off x="1789" y="2478872"/>
        <a:ext cx="2378621" cy="720000"/>
      </dsp:txXfrm>
    </dsp:sp>
    <dsp:sp modelId="{45A0708F-FF61-4BFA-B471-A9BE7BAC8682}">
      <dsp:nvSpPr>
        <dsp:cNvPr id="0" name=""/>
        <dsp:cNvSpPr/>
      </dsp:nvSpPr>
      <dsp:spPr>
        <a:xfrm>
          <a:off x="3260500" y="575975"/>
          <a:ext cx="1450958" cy="145095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56D48-BA4E-4346-9F15-B6D163D9E1B3}">
      <dsp:nvSpPr>
        <dsp:cNvPr id="0" name=""/>
        <dsp:cNvSpPr/>
      </dsp:nvSpPr>
      <dsp:spPr>
        <a:xfrm>
          <a:off x="3569720" y="885196"/>
          <a:ext cx="832517" cy="832517"/>
        </a:xfrm>
        <a:prstGeom prst="rect">
          <a:avLst/>
        </a:prstGeom>
        <a:blipFill>
          <a:blip xmlns:r="http://purl.oclc.org/ooxml/officeDocument/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97C4E698-17BA-4FB4-9502-0339C4ED16CF}">
      <dsp:nvSpPr>
        <dsp:cNvPr id="0" name=""/>
        <dsp:cNvSpPr/>
      </dsp:nvSpPr>
      <dsp:spPr>
        <a:xfrm>
          <a:off x="2796668" y="2478872"/>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2. It is a marine</a:t>
          </a:r>
          <a:r>
            <a:rPr lang="en-GB" sz="1300" kern="1200" dirty="0"/>
            <a:t> conservation area</a:t>
          </a:r>
          <a:endParaRPr lang="en-US" sz="1300" kern="1200" dirty="0"/>
        </a:p>
      </dsp:txBody>
      <dsp:txXfrm>
        <a:off x="2796668" y="2478872"/>
        <a:ext cx="2378621" cy="720000"/>
      </dsp:txXfrm>
    </dsp:sp>
    <dsp:sp modelId="{5F903B62-72FA-4D2A-8485-A5C9D5547E2C}">
      <dsp:nvSpPr>
        <dsp:cNvPr id="0" name=""/>
        <dsp:cNvSpPr/>
      </dsp:nvSpPr>
      <dsp:spPr>
        <a:xfrm>
          <a:off x="6055379" y="575975"/>
          <a:ext cx="1450958" cy="145095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AF74E-81D3-4926-9A88-9A3C47E9A0AE}">
      <dsp:nvSpPr>
        <dsp:cNvPr id="0" name=""/>
        <dsp:cNvSpPr/>
      </dsp:nvSpPr>
      <dsp:spPr>
        <a:xfrm>
          <a:off x="6364600" y="885196"/>
          <a:ext cx="832517" cy="832517"/>
        </a:xfrm>
        <a:prstGeom prst="rect">
          <a:avLst/>
        </a:prstGeom>
        <a:blipFill>
          <a:blip xmlns:r="http://purl.oclc.org/ooxml/officeDocument/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4A35CB88-9720-4166-91B5-B6E59D834319}">
      <dsp:nvSpPr>
        <dsp:cNvPr id="0" name=""/>
        <dsp:cNvSpPr/>
      </dsp:nvSpPr>
      <dsp:spPr>
        <a:xfrm>
          <a:off x="5591548" y="2478872"/>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3. The pier is one</a:t>
          </a:r>
          <a:r>
            <a:rPr lang="en-GB" sz="1300" kern="1200" dirty="0"/>
            <a:t> of the oldest wooden pier</a:t>
          </a:r>
          <a:r>
            <a:rPr lang="en-GB" sz="1300" kern="1200" dirty="0">
              <a:latin typeface="Calibri Light" panose="020F0302020204030204"/>
            </a:rPr>
            <a:t> in the UK</a:t>
          </a:r>
          <a:endParaRPr lang="en-US" sz="1300" kern="1200" dirty="0"/>
        </a:p>
      </dsp:txBody>
      <dsp:txXfrm>
        <a:off x="5591548" y="2478872"/>
        <a:ext cx="2378621" cy="720000"/>
      </dsp:txXfrm>
    </dsp:sp>
    <dsp:sp modelId="{2A85535F-4784-4010-9F47-0F91FBD9EADB}">
      <dsp:nvSpPr>
        <dsp:cNvPr id="0" name=""/>
        <dsp:cNvSpPr/>
      </dsp:nvSpPr>
      <dsp:spPr>
        <a:xfrm>
          <a:off x="465620" y="3793527"/>
          <a:ext cx="1450958" cy="145095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FB7F9-532B-4F22-8FF4-B1049FDE1F57}">
      <dsp:nvSpPr>
        <dsp:cNvPr id="0" name=""/>
        <dsp:cNvSpPr/>
      </dsp:nvSpPr>
      <dsp:spPr>
        <a:xfrm>
          <a:off x="774840" y="4102748"/>
          <a:ext cx="832517" cy="832517"/>
        </a:xfrm>
        <a:prstGeom prst="rect">
          <a:avLst/>
        </a:prstGeom>
        <a:blipFill>
          <a:blip xmlns:r="http://purl.oclc.org/ooxml/officeDocument/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4B797EF6-D61E-4648-9253-3B76E9DFC183}">
      <dsp:nvSpPr>
        <dsp:cNvPr id="0" name=""/>
        <dsp:cNvSpPr/>
      </dsp:nvSpPr>
      <dsp:spPr>
        <a:xfrm>
          <a:off x="1789" y="5696424"/>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4. On the pier is the oldest</a:t>
          </a:r>
          <a:r>
            <a:rPr lang="en-GB" sz="1300" kern="1200" dirty="0"/>
            <a:t> diving school</a:t>
          </a:r>
          <a:r>
            <a:rPr lang="en-GB" sz="1300" kern="1200" dirty="0">
              <a:latin typeface="Calibri Light" panose="020F0302020204030204"/>
            </a:rPr>
            <a:t> in the UK</a:t>
          </a:r>
          <a:endParaRPr lang="en-US" sz="1300" kern="1200" dirty="0"/>
        </a:p>
      </dsp:txBody>
      <dsp:txXfrm>
        <a:off x="1789" y="5696424"/>
        <a:ext cx="2378621" cy="720000"/>
      </dsp:txXfrm>
    </dsp:sp>
    <dsp:sp modelId="{54E0024A-CFA3-4172-90E6-BE1E5F183941}">
      <dsp:nvSpPr>
        <dsp:cNvPr id="0" name=""/>
        <dsp:cNvSpPr/>
      </dsp:nvSpPr>
      <dsp:spPr>
        <a:xfrm>
          <a:off x="3260500" y="3793527"/>
          <a:ext cx="1450958" cy="145095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341E9A-DCFA-46DE-9E4A-1FA5AF5117A1}">
      <dsp:nvSpPr>
        <dsp:cNvPr id="0" name=""/>
        <dsp:cNvSpPr/>
      </dsp:nvSpPr>
      <dsp:spPr>
        <a:xfrm>
          <a:off x="3569720" y="4102748"/>
          <a:ext cx="832517" cy="832517"/>
        </a:xfrm>
        <a:prstGeom prst="rect">
          <a:avLst/>
        </a:prstGeom>
        <a:blipFill>
          <a:blip xmlns:r="http://purl.oclc.org/ooxml/officeDocument/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039F9BB6-BB62-4CF4-B440-7C62990E7014}">
      <dsp:nvSpPr>
        <dsp:cNvPr id="0" name=""/>
        <dsp:cNvSpPr/>
      </dsp:nvSpPr>
      <dsp:spPr>
        <a:xfrm>
          <a:off x="2796668" y="5696424"/>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5. Our exhibition area hosts a living</a:t>
          </a:r>
          <a:r>
            <a:rPr lang="en-GB" sz="1300" kern="1200" dirty="0"/>
            <a:t> aquarium</a:t>
          </a:r>
          <a:endParaRPr lang="en-US" sz="1300" kern="1200" dirty="0"/>
        </a:p>
      </dsp:txBody>
      <dsp:txXfrm>
        <a:off x="2796668" y="5696424"/>
        <a:ext cx="2378621" cy="720000"/>
      </dsp:txXfrm>
    </dsp:sp>
    <dsp:sp modelId="{3648A148-2942-42EF-AEFB-BB6BB5A84DAE}">
      <dsp:nvSpPr>
        <dsp:cNvPr id="0" name=""/>
        <dsp:cNvSpPr/>
      </dsp:nvSpPr>
      <dsp:spPr>
        <a:xfrm>
          <a:off x="6055379" y="3793527"/>
          <a:ext cx="1450958" cy="145095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10C35-AB9E-4C4F-BE0E-2740693F23AE}">
      <dsp:nvSpPr>
        <dsp:cNvPr id="0" name=""/>
        <dsp:cNvSpPr/>
      </dsp:nvSpPr>
      <dsp:spPr>
        <a:xfrm>
          <a:off x="6364600" y="4102748"/>
          <a:ext cx="832517" cy="832517"/>
        </a:xfrm>
        <a:prstGeom prst="rect">
          <a:avLst/>
        </a:prstGeom>
        <a:blipFill>
          <a:blip xmlns:r="http://purl.oclc.org/ooxml/officeDocument/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7BD65C41-663B-4BCB-8623-D0AED165739B}">
      <dsp:nvSpPr>
        <dsp:cNvPr id="0" name=""/>
        <dsp:cNvSpPr/>
      </dsp:nvSpPr>
      <dsp:spPr>
        <a:xfrm>
          <a:off x="5591548" y="5696424"/>
          <a:ext cx="23786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rtl="0">
            <a:lnSpc>
              <a:spcPct val="100%"/>
            </a:lnSpc>
            <a:spcBef>
              <a:spcPct val="0%"/>
            </a:spcBef>
            <a:spcAft>
              <a:spcPct val="35%"/>
            </a:spcAft>
            <a:buNone/>
            <a:defRPr cap="all"/>
          </a:pPr>
          <a:r>
            <a:rPr lang="en-GB" sz="1300" kern="1200" dirty="0">
              <a:latin typeface="Calibri Light" panose="020F0302020204030204"/>
            </a:rPr>
            <a:t>6. The pier was an important</a:t>
          </a:r>
          <a:r>
            <a:rPr lang="en-GB" sz="1300" kern="1200" dirty="0"/>
            <a:t> </a:t>
          </a:r>
          <a:r>
            <a:rPr lang="en-GB" sz="1300" kern="1200" dirty="0">
              <a:latin typeface="Calibri Light" panose="020F0302020204030204"/>
            </a:rPr>
            <a:t>part of Swanage</a:t>
          </a:r>
          <a:r>
            <a:rPr lang="en-GB" sz="1300" kern="1200" dirty="0"/>
            <a:t> as a thriving</a:t>
          </a:r>
          <a:r>
            <a:rPr lang="en-GB" sz="1300" kern="1200" dirty="0">
              <a:latin typeface="Calibri Light" panose="020F0302020204030204"/>
            </a:rPr>
            <a:t> Victorian</a:t>
          </a:r>
          <a:r>
            <a:rPr lang="en-GB" sz="1300" kern="1200" dirty="0"/>
            <a:t> seaside town</a:t>
          </a:r>
          <a:endParaRPr lang="en-US" sz="1300" kern="1200" dirty="0"/>
        </a:p>
      </dsp:txBody>
      <dsp:txXfrm>
        <a:off x="5591548" y="5696424"/>
        <a:ext cx="2378621" cy="720000"/>
      </dsp:txXfrm>
    </dsp:sp>
  </dsp:spTree>
</dsp:drawing>
</file>

<file path=ppt/diagrams/layout1.xml><?xml version="1.0" encoding="utf-8"?>
<dgm:layoutDef xmlns:dgm="http://purl.oclc.org/ooxml/drawingml/diagram" xmlns:a="http://purl.oclc.org/ooxml/drawingml/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purl.oclc.org/ooxml/officeDocument/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purl.oclc.org/ooxml/officeDocument/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purl.oclc.org/ooxml/officeDocument/relationships" type="roundRect" r:blip="">
            <dgm:adjLst>
              <dgm:adj idx="1" val="0.1"/>
            </dgm:adj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purl.oclc.org/ooxml/officeDocument/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purl.oclc.org/ooxml/officeDocument/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lvl1pPr>
        <a:lvl2pPr>
          <a:lnSpc>
            <a:spcPct val="100%"/>
          </a:lnSpc>
        </a:lvl2pPr>
      </dgm1612:lstStyle>
    </a:ext>
  </dgm:extLst>
</dgm:layoutDef>
</file>

<file path=ppt/diagrams/layout2.xml><?xml version="1.0" encoding="utf-8"?>
<dgm:layoutDef xmlns:dgm="http://purl.oclc.org/ooxml/drawingml/diagram" xmlns:a="http://purl.oclc.org/ooxml/drawingml/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purl.oclc.org/ooxml/officeDocument/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purl.oclc.org/ooxml/officeDocument/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purl.oclc.org/ooxml/officeDocument/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textRect" styleLbl="revTx">
          <dgm:varLst>
            <dgm:chMax val="1"/>
            <dgm:chPref val="1"/>
          </dgm:varLst>
          <dgm:alg type="tx">
            <dgm:param type="txAnchorVert" val="t"/>
          </dgm:alg>
          <dgm:shape xmlns:r="http://purl.oclc.org/ooxml/officeDocument/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defRPr cap="all"/>
        </a:lvl1pPr>
      </dgm1612:lstStyle>
    </a:ext>
  </dgm:extLst>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9687839"/>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568615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5905759"/>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73020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4986093"/>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6081913"/>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3473140"/>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8389248"/>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005347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2310832"/>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6620284"/>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C764DE79-268F-4C1A-8933-263129D2AF90}" type="datetimeFigureOut">
              <a:rPr lang="en-US" dirty="0"/>
              <a:t>6/16/2021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61349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eg"/><Relationship Id="rId2" Type="http://purl.oclc.org/ooxml/officeDocument/relationships/image" Target="../media/image1.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3" Type="http://purl.oclc.org/ooxml/officeDocument/relationships/hyperlink" Target="http://www.swanagepiertrust.com/learningresources.aspx" TargetMode="External"/><Relationship Id="rId2" Type="http://purl.oclc.org/ooxml/officeDocument/relationships/image" Target="../media/image58.png"/><Relationship Id="rId1" Type="http://purl.oclc.org/ooxml/officeDocument/relationships/slideLayout" Target="../slideLayouts/slideLayout2.xml"/><Relationship Id="rId5" Type="http://purl.oclc.org/ooxml/officeDocument/relationships/hyperlink" Target="mailto:learning@swanagepiertrust.com" TargetMode="External"/><Relationship Id="rId4" Type="http://purl.oclc.org/ooxml/officeDocument/relationships/hyperlink" Target="mailto:activities@swanagepiertrust.com" TargetMode="External"/></Relationships>
</file>

<file path=ppt/slides/_rels/slide2.xml.rels><?xml version="1.0" encoding="UTF-8" standalone="yes"?>
<Relationships xmlns="http://schemas.openxmlformats.org/package/2006/relationships"><Relationship Id="rId8" Type="http://purl.oclc.org/ooxml/officeDocument/relationships/image" Target="../media/image9.png"/><Relationship Id="rId13" Type="http://purl.oclc.org/ooxml/officeDocument/relationships/image" Target="../media/image14.png"/><Relationship Id="rId3" Type="http://purl.oclc.org/ooxml/officeDocument/relationships/image" Target="../media/image4.png"/><Relationship Id="rId7" Type="http://purl.oclc.org/ooxml/officeDocument/relationships/image" Target="../media/image8.png"/><Relationship Id="rId12" Type="http://purl.oclc.org/ooxml/officeDocument/relationships/image" Target="../media/image13.png"/><Relationship Id="rId2" Type="http://purl.oclc.org/ooxml/officeDocument/relationships/image" Target="../media/image3.png"/><Relationship Id="rId1" Type="http://purl.oclc.org/ooxml/officeDocument/relationships/slideLayout" Target="../slideLayouts/slideLayout2.xml"/><Relationship Id="rId6" Type="http://purl.oclc.org/ooxml/officeDocument/relationships/image" Target="../media/image7.png"/><Relationship Id="rId11" Type="http://purl.oclc.org/ooxml/officeDocument/relationships/image" Target="../media/image12.png"/><Relationship Id="rId5" Type="http://purl.oclc.org/ooxml/officeDocument/relationships/image" Target="../media/image6.png"/><Relationship Id="rId10" Type="http://purl.oclc.org/ooxml/officeDocument/relationships/image" Target="../media/image11.png"/><Relationship Id="rId4" Type="http://purl.oclc.org/ooxml/officeDocument/relationships/image" Target="../media/image5.png"/><Relationship Id="rId9" Type="http://purl.oclc.org/ooxml/officeDocument/relationships/image" Target="../media/image10.png"/><Relationship Id="rId14" Type="http://purl.oclc.org/ooxml/officeDocument/relationships/image" Target="../media/image15.png"/></Relationships>
</file>

<file path=ppt/slides/_rels/slide3.xml.rels><?xml version="1.0" encoding="UTF-8" standalone="yes"?>
<Relationships xmlns="http://schemas.openxmlformats.org/package/2006/relationships"><Relationship Id="rId3" Type="http://purl.oclc.org/ooxml/officeDocument/relationships/diagramLayout" Target="../diagrams/layout1.xml"/><Relationship Id="rId2" Type="http://purl.oclc.org/ooxml/officeDocument/relationships/diagramData" Target="../diagrams/data1.xml"/><Relationship Id="rId1" Type="http://purl.oclc.org/ooxml/officeDocument/relationships/slideLayout" Target="../slideLayouts/slideLayout2.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4.xml.rels><?xml version="1.0" encoding="UTF-8" standalone="yes"?>
<Relationships xmlns="http://schemas.openxmlformats.org/package/2006/relationships"><Relationship Id="rId3" Type="http://purl.oclc.org/ooxml/officeDocument/relationships/diagramLayout" Target="../diagrams/layout2.xml"/><Relationship Id="rId2" Type="http://purl.oclc.org/ooxml/officeDocument/relationships/diagramData" Target="../diagrams/data2.xml"/><Relationship Id="rId1" Type="http://purl.oclc.org/ooxml/officeDocument/relationships/slideLayout" Target="../slideLayouts/slideLayout2.xml"/><Relationship Id="rId6" Type="http://schemas.microsoft.com/office/2007/relationships/diagramDrawing" Target="../diagrams/drawing2.xml"/><Relationship Id="rId5" Type="http://purl.oclc.org/ooxml/officeDocument/relationships/diagramColors" Target="../diagrams/colors2.xml"/><Relationship Id="rId4" Type="http://purl.oclc.org/ooxml/officeDocument/relationships/diagramQuickStyle" Target="../diagrams/quickStyle2.xml"/></Relationships>
</file>

<file path=ppt/slides/_rels/slide5.xml.rels><?xml version="1.0" encoding="UTF-8" standalone="yes"?>
<Relationships xmlns="http://schemas.openxmlformats.org/package/2006/relationships"><Relationship Id="rId3" Type="http://purl.oclc.org/ooxml/officeDocument/relationships/image" Target="../media/image39.png"/><Relationship Id="rId7" Type="http://purl.oclc.org/ooxml/officeDocument/relationships/image" Target="../media/image43.jpeg"/><Relationship Id="rId2" Type="http://purl.oclc.org/ooxml/officeDocument/relationships/image" Target="../media/image38.jpeg"/><Relationship Id="rId1" Type="http://purl.oclc.org/ooxml/officeDocument/relationships/slideLayout" Target="../slideLayouts/slideLayout2.xml"/><Relationship Id="rId6" Type="http://purl.oclc.org/ooxml/officeDocument/relationships/image" Target="../media/image42.jpeg"/><Relationship Id="rId5" Type="http://purl.oclc.org/ooxml/officeDocument/relationships/image" Target="../media/image41.png"/><Relationship Id="rId4" Type="http://purl.oclc.org/ooxml/officeDocument/relationships/image" Target="../media/image40.jpeg"/></Relationships>
</file>

<file path=ppt/slides/_rels/slide6.xml.rels><?xml version="1.0" encoding="UTF-8" standalone="yes"?>
<Relationships xmlns="http://schemas.openxmlformats.org/package/2006/relationships"><Relationship Id="rId3" Type="http://purl.oclc.org/ooxml/officeDocument/relationships/image" Target="../media/image45.jpeg"/><Relationship Id="rId2" Type="http://purl.oclc.org/ooxml/officeDocument/relationships/image" Target="../media/image44.jpe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3" Type="http://purl.oclc.org/ooxml/officeDocument/relationships/image" Target="../media/image47.jpeg"/><Relationship Id="rId2" Type="http://purl.oclc.org/ooxml/officeDocument/relationships/image" Target="../media/image46.png"/><Relationship Id="rId1" Type="http://purl.oclc.org/ooxml/officeDocument/relationships/slideLayout" Target="../slideLayouts/slideLayout2.xml"/><Relationship Id="rId6" Type="http://purl.oclc.org/ooxml/officeDocument/relationships/image" Target="../media/image50.png"/><Relationship Id="rId5" Type="http://purl.oclc.org/ooxml/officeDocument/relationships/image" Target="../media/image49.png"/><Relationship Id="rId4" Type="http://purl.oclc.org/ooxml/officeDocument/relationships/image" Target="../media/image48.jpeg"/></Relationships>
</file>

<file path=ppt/slides/_rels/slide8.xml.rels><?xml version="1.0" encoding="UTF-8" standalone="yes"?>
<Relationships xmlns="http://schemas.openxmlformats.org/package/2006/relationships"><Relationship Id="rId3" Type="http://purl.oclc.org/ooxml/officeDocument/relationships/image" Target="../media/image52.png"/><Relationship Id="rId2" Type="http://purl.oclc.org/ooxml/officeDocument/relationships/image" Target="../media/image51.pn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8" Type="http://purl.oclc.org/ooxml/officeDocument/relationships/image" Target="../media/image57.jpeg"/><Relationship Id="rId3" Type="http://purl.oclc.org/ooxml/officeDocument/relationships/hyperlink" Target="https://simple.wikipedia.org/wiki/Shipwreck" TargetMode="External"/><Relationship Id="rId7" Type="http://purl.oclc.org/ooxml/officeDocument/relationships/image" Target="../media/image56.jpeg"/><Relationship Id="rId2" Type="http://purl.oclc.org/ooxml/officeDocument/relationships/image" Target="../media/image53.jpeg"/><Relationship Id="rId1" Type="http://purl.oclc.org/ooxml/officeDocument/relationships/slideLayout" Target="../slideLayouts/slideLayout2.xml"/><Relationship Id="rId6" Type="http://purl.oclc.org/ooxml/officeDocument/relationships/hyperlink" Target="https://en.wikipedia.org/wiki/Cancer_borealis" TargetMode="External"/><Relationship Id="rId5" Type="http://purl.oclc.org/ooxml/officeDocument/relationships/image" Target="../media/image55.jpeg"/><Relationship Id="rId4" Type="http://purl.oclc.org/ooxml/officeDocument/relationships/image" Target="../media/image54.jpeg"/></Relationships>
</file>

<file path=ppt/slides/slide1.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87D7-63E1-4095-A098-1F0587326EBC}"/>
              </a:ext>
            </a:extLst>
          </p:cNvPr>
          <p:cNvSpPr>
            <a:spLocks noGrp="1"/>
          </p:cNvSpPr>
          <p:nvPr>
            <p:ph type="ctrTitle"/>
          </p:nvPr>
        </p:nvSpPr>
        <p:spPr>
          <a:xfrm>
            <a:off x="609601" y="4385066"/>
            <a:ext cx="10923638" cy="1317643"/>
          </a:xfrm>
        </p:spPr>
        <p:txBody>
          <a:bodyPr>
            <a:normAutofit/>
          </a:bodyPr>
          <a:lstStyle/>
          <a:p>
            <a:pPr algn="l"/>
            <a:r>
              <a:rPr lang="en-GB" dirty="0">
                <a:latin typeface="Bodoni MT Black"/>
              </a:rPr>
              <a:t>A tale of two piers</a:t>
            </a:r>
          </a:p>
        </p:txBody>
      </p:sp>
      <p:sp>
        <p:nvSpPr>
          <p:cNvPr id="3" name="Subtitle 2">
            <a:extLst>
              <a:ext uri="{FF2B5EF4-FFF2-40B4-BE49-F238E27FC236}">
                <a16:creationId xmlns:a16="http://schemas.microsoft.com/office/drawing/2014/main" id="{76934658-B129-4818-9C31-E1BF448CA0B4}"/>
              </a:ext>
            </a:extLst>
          </p:cNvPr>
          <p:cNvSpPr>
            <a:spLocks noGrp="1"/>
          </p:cNvSpPr>
          <p:nvPr>
            <p:ph type="subTitle" idx="1"/>
          </p:nvPr>
        </p:nvSpPr>
        <p:spPr>
          <a:xfrm>
            <a:off x="609600" y="5702709"/>
            <a:ext cx="10923638" cy="521109"/>
          </a:xfrm>
        </p:spPr>
        <p:txBody>
          <a:bodyPr>
            <a:normAutofit/>
          </a:bodyPr>
          <a:lstStyle/>
          <a:p>
            <a:pPr algn="l"/>
            <a:r>
              <a:rPr lang="en-GB"/>
              <a:t>Swanage Pier</a:t>
            </a:r>
          </a:p>
        </p:txBody>
      </p:sp>
      <p:pic>
        <p:nvPicPr>
          <p:cNvPr id="1026" name="Picture 2" descr="Image result for swanage pier images">
            <a:extLst>
              <a:ext uri="{FF2B5EF4-FFF2-40B4-BE49-F238E27FC236}">
                <a16:creationId xmlns:a16="http://schemas.microsoft.com/office/drawing/2014/main" id="{92331768-D8CB-43E2-95BA-B204AFB757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wanage Pier with paddle steamer docked at end">
            <a:extLst>
              <a:ext uri="{FF2B5EF4-FFF2-40B4-BE49-F238E27FC236}">
                <a16:creationId xmlns:a16="http://schemas.microsoft.com/office/drawing/2014/main" id="{5D31A3C1-0413-445B-852A-A8B0DC06410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095999" y="-681"/>
            <a:ext cx="6096001" cy="4253215"/>
          </a:xfrm>
          <a:prstGeom prst="rect">
            <a:avLst/>
          </a:prstGeom>
          <a:noFill/>
        </p:spPr>
      </p:pic>
      <p:cxnSp>
        <p:nvCxnSpPr>
          <p:cNvPr id="1030" name="Straight Connector 7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7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469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0"/>
                                  </p:stCondLst>
                                  <p:iterate type="lt">
                                    <p:tmPct val="1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F988-EAAD-4CAC-BD9C-E1858FF8D900}"/>
              </a:ext>
            </a:extLst>
          </p:cNvPr>
          <p:cNvSpPr>
            <a:spLocks noGrp="1"/>
          </p:cNvSpPr>
          <p:nvPr>
            <p:ph type="title"/>
          </p:nvPr>
        </p:nvSpPr>
        <p:spPr>
          <a:xfrm>
            <a:off x="5069940" y="365124"/>
            <a:ext cx="6172200" cy="1828800"/>
          </a:xfrm>
        </p:spPr>
        <p:txBody>
          <a:bodyPr>
            <a:normAutofit/>
          </a:bodyPr>
          <a:lstStyle/>
          <a:p>
            <a:r>
              <a:rPr lang="en-GB" sz="4100">
                <a:cs typeface="Calibri Light"/>
              </a:rPr>
              <a:t>We hope to see you soon!!!</a:t>
            </a:r>
            <a:br>
              <a:rPr lang="en-GB" sz="4100">
                <a:cs typeface="Calibri Light"/>
              </a:rPr>
            </a:br>
            <a:endParaRPr lang="en-GB" sz="4100"/>
          </a:p>
        </p:txBody>
      </p:sp>
      <p:pic>
        <p:nvPicPr>
          <p:cNvPr id="7" name="Picture 10">
            <a:extLst>
              <a:ext uri="{FF2B5EF4-FFF2-40B4-BE49-F238E27FC236}">
                <a16:creationId xmlns:a16="http://schemas.microsoft.com/office/drawing/2014/main" id="{614FE600-91A1-4BC4-B8F1-81661240A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0.001%" b="-0.00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45354BE2-954D-4632-8FA8-809B5320965F}"/>
              </a:ext>
            </a:extLst>
          </p:cNvPr>
          <p:cNvSpPr>
            <a:spLocks noGrp="1"/>
          </p:cNvSpPr>
          <p:nvPr>
            <p:ph idx="1"/>
          </p:nvPr>
        </p:nvSpPr>
        <p:spPr>
          <a:xfrm>
            <a:off x="5342895" y="2322576"/>
            <a:ext cx="6593006" cy="3858768"/>
          </a:xfrm>
        </p:spPr>
        <p:txBody>
          <a:bodyPr vert="horz" lIns="91440" tIns="45720" rIns="91440" bIns="45720" rtlCol="0" anchor="t">
            <a:normAutofit/>
          </a:bodyPr>
          <a:lstStyle/>
          <a:p>
            <a:r>
              <a:rPr lang="en-GB" sz="1700" dirty="0">
                <a:cs typeface="Calibri"/>
              </a:rPr>
              <a:t>Visit our website and look at the online learning resources we have to offer at:</a:t>
            </a:r>
            <a:r>
              <a:rPr lang="en-GB" sz="1700" dirty="0">
                <a:ea typeface="+mn-lt"/>
                <a:cs typeface="+mn-lt"/>
              </a:rPr>
              <a:t> </a:t>
            </a:r>
            <a:r>
              <a:rPr lang="en-GB" sz="1700" dirty="0">
                <a:ea typeface="+mn-lt"/>
                <a:cs typeface="+mn-lt"/>
                <a:hlinkClick r:id="rId3"/>
              </a:rPr>
              <a:t>Learning Resources | The Swanage Pier Trust</a:t>
            </a:r>
            <a:endParaRPr lang="en-GB" sz="1700" dirty="0">
              <a:cs typeface="Calibri"/>
            </a:endParaRPr>
          </a:p>
          <a:p>
            <a:pPr marL="0" indent="0">
              <a:buNone/>
            </a:pPr>
            <a:endParaRPr lang="en-GB" sz="1700">
              <a:cs typeface="Calibri"/>
            </a:endParaRPr>
          </a:p>
          <a:p>
            <a:r>
              <a:rPr lang="en-GB" sz="1700" dirty="0">
                <a:cs typeface="Calibri"/>
              </a:rPr>
              <a:t>Book a visit to the pier, this can be for one of our self-let trails or for a walking tour or workshop. To book contact:</a:t>
            </a:r>
            <a:endParaRPr lang="en-GB" sz="1700" dirty="0">
              <a:ea typeface="+mn-lt"/>
              <a:cs typeface="+mn-lt"/>
            </a:endParaRPr>
          </a:p>
          <a:p>
            <a:pPr marL="0" indent="0">
              <a:buNone/>
            </a:pPr>
            <a:r>
              <a:rPr lang="en-GB" sz="1700" dirty="0">
                <a:ea typeface="+mn-lt"/>
                <a:cs typeface="+mn-lt"/>
              </a:rPr>
              <a:t>    Volunteer and events  Coordinator: </a:t>
            </a:r>
            <a:r>
              <a:rPr lang="en-GB" sz="1700" dirty="0">
                <a:ea typeface="+mn-lt"/>
                <a:cs typeface="+mn-lt"/>
                <a:hlinkClick r:id="rId4"/>
              </a:rPr>
              <a:t>activities@swanagepiertrust.com</a:t>
            </a:r>
            <a:br>
              <a:rPr lang="en-GB" sz="1700" dirty="0">
                <a:ea typeface="+mn-lt"/>
                <a:cs typeface="+mn-lt"/>
              </a:rPr>
            </a:br>
            <a:r>
              <a:rPr lang="en-GB" sz="1700" dirty="0">
                <a:ea typeface="+mn-lt"/>
                <a:cs typeface="+mn-lt"/>
              </a:rPr>
              <a:t>    Education and Learning Officer: </a:t>
            </a:r>
            <a:r>
              <a:rPr lang="en-GB" sz="1700" dirty="0">
                <a:ea typeface="+mn-lt"/>
                <a:cs typeface="+mn-lt"/>
                <a:hlinkClick r:id="rId5"/>
              </a:rPr>
              <a:t>learning@swanagepiertrust.com</a:t>
            </a:r>
            <a:endParaRPr lang="en-GB" sz="1700" dirty="0">
              <a:cs typeface="Calibri"/>
            </a:endParaRPr>
          </a:p>
          <a:p>
            <a:pPr marL="0" indent="0">
              <a:buNone/>
            </a:pPr>
            <a:endParaRPr lang="en-GB" sz="1700">
              <a:cs typeface="Calibri"/>
            </a:endParaRPr>
          </a:p>
          <a:p>
            <a:r>
              <a:rPr lang="en-GB" sz="1700" dirty="0">
                <a:cs typeface="Calibri"/>
              </a:rPr>
              <a:t>If you would like to request a bespoke session please let us know and we can see how we can help.</a:t>
            </a:r>
          </a:p>
          <a:p>
            <a:endParaRPr lang="en-GB" sz="1700">
              <a:cs typeface="Calibri"/>
            </a:endParaRPr>
          </a:p>
        </p:txBody>
      </p:sp>
    </p:spTree>
    <p:extLst>
      <p:ext uri="{BB962C8B-B14F-4D97-AF65-F5344CB8AC3E}">
        <p14:creationId xmlns:p14="http://schemas.microsoft.com/office/powerpoint/2010/main" val="329170430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purl.oclc.org/ooxml/drawingml/main" xmlns:r="http://purl.oclc.org/ooxml/officeDocument/relationships" xmlns:p="http://purl.oclc.org/ooxml/presentationml/main">
  <p:cSld>
    <p:bg>
      <p:bgPr>
        <a:solidFill>
          <a:schemeClr val="accent4"/>
        </a:solidFill>
        <a:effectLst/>
      </p:bgPr>
    </p:bg>
    <p:spTree>
      <p:nvGrpSpPr>
        <p:cNvPr id="1" name=""/>
        <p:cNvGrpSpPr/>
        <p:nvPr/>
      </p:nvGrpSpPr>
      <p:grpSpPr>
        <a:xfrm>
          <a:off x="0" y="0"/>
          <a:ext cx="0" cy="0"/>
          <a:chOff x="0" y="0"/>
          <a:chExt cx="0" cy="0"/>
        </a:xfrm>
      </p:grpSpPr>
      <p:pic>
        <p:nvPicPr>
          <p:cNvPr id="18" name="Picture 18" descr="A picture containing water, outdoor, night, light&#10;&#10;Description automatically generated">
            <a:extLst>
              <a:ext uri="{FF2B5EF4-FFF2-40B4-BE49-F238E27FC236}">
                <a16:creationId xmlns:a16="http://schemas.microsoft.com/office/drawing/2014/main" id="{E9C271E7-31AF-4397-A85F-00CD2E61A8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3953" y="4886161"/>
            <a:ext cx="2745679" cy="1813060"/>
          </a:xfrm>
          <a:prstGeom prst="rect">
            <a:avLst/>
          </a:prstGeom>
        </p:spPr>
      </p:pic>
      <p:pic>
        <p:nvPicPr>
          <p:cNvPr id="7" name="Picture 7" descr="A bridge over a body of water&#10;&#10;Description automatically generated">
            <a:extLst>
              <a:ext uri="{FF2B5EF4-FFF2-40B4-BE49-F238E27FC236}">
                <a16:creationId xmlns:a16="http://schemas.microsoft.com/office/drawing/2014/main" id="{18B3F204-48B2-4285-B2B0-25C94CEA02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4407" y="2586608"/>
            <a:ext cx="2001327" cy="2688456"/>
          </a:xfrm>
          <a:prstGeom prst="rect">
            <a:avLst/>
          </a:prstGeom>
        </p:spPr>
      </p:pic>
      <p:sp>
        <p:nvSpPr>
          <p:cNvPr id="2" name="Title 1">
            <a:extLst>
              <a:ext uri="{FF2B5EF4-FFF2-40B4-BE49-F238E27FC236}">
                <a16:creationId xmlns:a16="http://schemas.microsoft.com/office/drawing/2014/main" id="{81C2C1F4-8506-4C43-9FA3-B7800ECB70D6}"/>
              </a:ext>
            </a:extLst>
          </p:cNvPr>
          <p:cNvSpPr>
            <a:spLocks noGrp="1"/>
          </p:cNvSpPr>
          <p:nvPr>
            <p:ph type="title"/>
          </p:nvPr>
        </p:nvSpPr>
        <p:spPr>
          <a:xfrm>
            <a:off x="2673227" y="72393"/>
            <a:ext cx="6745823" cy="742937"/>
          </a:xfrm>
          <a:solidFill>
            <a:schemeClr val="accent4">
              <a:lumMod val="60%"/>
              <a:lumOff val="40%"/>
            </a:schemeClr>
          </a:solidFill>
        </p:spPr>
        <p:txBody>
          <a:bodyPr anchor="ctr">
            <a:normAutofit/>
          </a:bodyPr>
          <a:lstStyle/>
          <a:p>
            <a:r>
              <a:rPr lang="en-GB" sz="3000" b="1">
                <a:solidFill>
                  <a:srgbClr val="002060"/>
                </a:solidFill>
                <a:latin typeface="Bodoni MT Black"/>
              </a:rPr>
              <a:t>What happens on </a:t>
            </a:r>
            <a:r>
              <a:rPr lang="en-GB" sz="3000" b="1" dirty="0">
                <a:solidFill>
                  <a:srgbClr val="002060"/>
                </a:solidFill>
                <a:latin typeface="Bodoni MT Black"/>
              </a:rPr>
              <a:t>Swanage pier?</a:t>
            </a:r>
            <a:endParaRPr lang="en-GB" sz="3000" b="1" dirty="0">
              <a:solidFill>
                <a:srgbClr val="002060"/>
              </a:solidFill>
              <a:latin typeface="Bodoni MT Black"/>
              <a:cs typeface="Calibri Light"/>
            </a:endParaRPr>
          </a:p>
        </p:txBody>
      </p:sp>
      <p:pic>
        <p:nvPicPr>
          <p:cNvPr id="9" name="Picture 9" descr="Two people standing in front of a store&#10;&#10;Description automatically generated">
            <a:extLst>
              <a:ext uri="{FF2B5EF4-FFF2-40B4-BE49-F238E27FC236}">
                <a16:creationId xmlns:a16="http://schemas.microsoft.com/office/drawing/2014/main" id="{D0CE23B8-4D39-434F-B56F-31B315AE4B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9361" y="310291"/>
            <a:ext cx="2743200" cy="2057400"/>
          </a:xfrm>
          <a:prstGeom prst="rect">
            <a:avLst/>
          </a:prstGeom>
        </p:spPr>
      </p:pic>
      <p:pic>
        <p:nvPicPr>
          <p:cNvPr id="10" name="Picture 10" descr="A group of people standing in a parking lot&#10;&#10;Description automatically generated">
            <a:extLst>
              <a:ext uri="{FF2B5EF4-FFF2-40B4-BE49-F238E27FC236}">
                <a16:creationId xmlns:a16="http://schemas.microsoft.com/office/drawing/2014/main" id="{AC8E4D44-88C6-4382-87FB-BAF2997AA0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656" y="2051282"/>
            <a:ext cx="1693391" cy="2004888"/>
          </a:xfrm>
          <a:prstGeom prst="rect">
            <a:avLst/>
          </a:prstGeom>
        </p:spPr>
      </p:pic>
      <p:pic>
        <p:nvPicPr>
          <p:cNvPr id="11" name="Picture 11" descr="A group of people on a boat in the water&#10;&#10;Description automatically generated">
            <a:extLst>
              <a:ext uri="{FF2B5EF4-FFF2-40B4-BE49-F238E27FC236}">
                <a16:creationId xmlns:a16="http://schemas.microsoft.com/office/drawing/2014/main" id="{22D0D53B-8DDF-428A-A1F6-AAFE20096D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2363" y="3201929"/>
            <a:ext cx="2833972" cy="1451023"/>
          </a:xfrm>
          <a:prstGeom prst="rect">
            <a:avLst/>
          </a:prstGeom>
        </p:spPr>
      </p:pic>
      <p:pic>
        <p:nvPicPr>
          <p:cNvPr id="13" name="Picture 13" descr="A desktop computer sitting on top of a table&#10;&#10;Description automatically generated">
            <a:extLst>
              <a:ext uri="{FF2B5EF4-FFF2-40B4-BE49-F238E27FC236}">
                <a16:creationId xmlns:a16="http://schemas.microsoft.com/office/drawing/2014/main" id="{629042B7-0336-4AFA-A056-E2877272C8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2171" y="1155551"/>
            <a:ext cx="1805436" cy="3069294"/>
          </a:xfrm>
          <a:prstGeom prst="rect">
            <a:avLst/>
          </a:prstGeom>
        </p:spPr>
      </p:pic>
      <p:pic>
        <p:nvPicPr>
          <p:cNvPr id="14" name="Picture 14" descr="A picture containing person, outdoor, person, looking&#10;&#10;Description automatically generated">
            <a:extLst>
              <a:ext uri="{FF2B5EF4-FFF2-40B4-BE49-F238E27FC236}">
                <a16:creationId xmlns:a16="http://schemas.microsoft.com/office/drawing/2014/main" id="{867C88D5-DA30-4B5B-BF76-5417513934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261" y="3341052"/>
            <a:ext cx="1871739" cy="1445537"/>
          </a:xfrm>
          <a:prstGeom prst="rect">
            <a:avLst/>
          </a:prstGeom>
        </p:spPr>
      </p:pic>
      <p:pic>
        <p:nvPicPr>
          <p:cNvPr id="17" name="Picture 17" descr="A close up of a pier&#10;&#10;Description automatically generated">
            <a:extLst>
              <a:ext uri="{FF2B5EF4-FFF2-40B4-BE49-F238E27FC236}">
                <a16:creationId xmlns:a16="http://schemas.microsoft.com/office/drawing/2014/main" id="{918FE311-CE12-4C17-9C1E-98F2D5C262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9271" y="5035159"/>
            <a:ext cx="2743200" cy="1660967"/>
          </a:xfrm>
          <a:prstGeom prst="rect">
            <a:avLst/>
          </a:prstGeom>
        </p:spPr>
      </p:pic>
      <p:pic>
        <p:nvPicPr>
          <p:cNvPr id="19" name="Picture 19" descr="A group of people playing frisbee on the beach&#10;&#10;Description automatically generated">
            <a:extLst>
              <a:ext uri="{FF2B5EF4-FFF2-40B4-BE49-F238E27FC236}">
                <a16:creationId xmlns:a16="http://schemas.microsoft.com/office/drawing/2014/main" id="{D1D8EE75-2C2A-4FE9-BEA4-4E1ECA9A138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8000" y="173248"/>
            <a:ext cx="2219325" cy="1657350"/>
          </a:xfrm>
          <a:prstGeom prst="rect">
            <a:avLst/>
          </a:prstGeom>
        </p:spPr>
      </p:pic>
      <p:pic>
        <p:nvPicPr>
          <p:cNvPr id="20" name="Picture 20" descr="A boat on a body of water&#10;&#10;Description automatically generated">
            <a:extLst>
              <a:ext uri="{FF2B5EF4-FFF2-40B4-BE49-F238E27FC236}">
                <a16:creationId xmlns:a16="http://schemas.microsoft.com/office/drawing/2014/main" id="{857D0229-4B1D-4740-B497-E658B6C63A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18810" y="1343721"/>
            <a:ext cx="2388296" cy="1660867"/>
          </a:xfrm>
          <a:prstGeom prst="rect">
            <a:avLst/>
          </a:prstGeom>
        </p:spPr>
      </p:pic>
      <p:pic>
        <p:nvPicPr>
          <p:cNvPr id="16" name="Picture 16" descr="A boat is docked next to a body of water&#10;&#10;Description automatically generated">
            <a:extLst>
              <a:ext uri="{FF2B5EF4-FFF2-40B4-BE49-F238E27FC236}">
                <a16:creationId xmlns:a16="http://schemas.microsoft.com/office/drawing/2014/main" id="{D5B14C3D-022F-4E8D-8C74-E8625A331A3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80829" y="856128"/>
            <a:ext cx="2179529" cy="1446458"/>
          </a:xfrm>
          <a:prstGeom prst="rect">
            <a:avLst/>
          </a:prstGeom>
        </p:spPr>
      </p:pic>
      <p:sp>
        <p:nvSpPr>
          <p:cNvPr id="8" name="TextBox 7">
            <a:extLst>
              <a:ext uri="{FF2B5EF4-FFF2-40B4-BE49-F238E27FC236}">
                <a16:creationId xmlns:a16="http://schemas.microsoft.com/office/drawing/2014/main" id="{BB758E9C-1D30-4C01-B710-64FF0FE68E94}"/>
              </a:ext>
            </a:extLst>
          </p:cNvPr>
          <p:cNvSpPr txBox="1"/>
          <p:nvPr/>
        </p:nvSpPr>
        <p:spPr>
          <a:xfrm>
            <a:off x="10355241" y="2697010"/>
            <a:ext cx="1664918"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dirty="0">
              <a:cs typeface="Calibri"/>
            </a:endParaRPr>
          </a:p>
          <a:p>
            <a:r>
              <a:rPr lang="en-GB" sz="2000" b="1" dirty="0">
                <a:solidFill>
                  <a:schemeClr val="bg1"/>
                </a:solidFill>
                <a:cs typeface="Calibri"/>
              </a:rPr>
              <a:t>Outdoor learning sessions </a:t>
            </a:r>
            <a:endParaRPr lang="en-GB" sz="2000">
              <a:solidFill>
                <a:schemeClr val="bg1"/>
              </a:solidFill>
              <a:cs typeface="Calibri"/>
            </a:endParaRPr>
          </a:p>
          <a:p>
            <a:r>
              <a:rPr lang="en-GB" sz="2000" b="1" dirty="0">
                <a:solidFill>
                  <a:schemeClr val="bg1"/>
                </a:solidFill>
                <a:cs typeface="Calibri"/>
              </a:rPr>
              <a:t>for schools</a:t>
            </a:r>
            <a:endParaRPr lang="en-GB" sz="2000">
              <a:solidFill>
                <a:schemeClr val="bg1"/>
              </a:solidFill>
              <a:cs typeface="Calibri"/>
            </a:endParaRPr>
          </a:p>
          <a:p>
            <a:endParaRPr lang="en-GB" b="1" dirty="0">
              <a:cs typeface="Calibri"/>
            </a:endParaRPr>
          </a:p>
          <a:p>
            <a:endParaRPr lang="en-GB" b="1" dirty="0">
              <a:cs typeface="Calibri"/>
            </a:endParaRPr>
          </a:p>
        </p:txBody>
      </p:sp>
      <p:sp>
        <p:nvSpPr>
          <p:cNvPr id="12" name="TextBox 11">
            <a:extLst>
              <a:ext uri="{FF2B5EF4-FFF2-40B4-BE49-F238E27FC236}">
                <a16:creationId xmlns:a16="http://schemas.microsoft.com/office/drawing/2014/main" id="{CB64DDBB-8D27-4920-A0FE-B5F022FA50EC}"/>
              </a:ext>
            </a:extLst>
          </p:cNvPr>
          <p:cNvSpPr txBox="1"/>
          <p:nvPr/>
        </p:nvSpPr>
        <p:spPr>
          <a:xfrm>
            <a:off x="7178197" y="1101377"/>
            <a:ext cx="23693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rPr>
              <a:t> </a:t>
            </a:r>
            <a:r>
              <a:rPr lang="en-GB" sz="2000" b="1" dirty="0">
                <a:solidFill>
                  <a:schemeClr val="bg1"/>
                </a:solidFill>
              </a:rPr>
              <a:t>Purbeck Coast   </a:t>
            </a:r>
            <a:endParaRPr lang="en-GB" sz="2000" b="1" dirty="0">
              <a:solidFill>
                <a:schemeClr val="bg1"/>
              </a:solidFill>
              <a:cs typeface="Calibri"/>
            </a:endParaRPr>
          </a:p>
          <a:p>
            <a:r>
              <a:rPr lang="en-GB" sz="2000" b="1" dirty="0">
                <a:solidFill>
                  <a:schemeClr val="bg1"/>
                </a:solidFill>
              </a:rPr>
              <a:t> radio station</a:t>
            </a:r>
            <a:endParaRPr lang="en-GB" sz="2000" b="1">
              <a:solidFill>
                <a:schemeClr val="bg1"/>
              </a:solidFill>
              <a:cs typeface="Calibri"/>
            </a:endParaRPr>
          </a:p>
        </p:txBody>
      </p:sp>
      <p:sp>
        <p:nvSpPr>
          <p:cNvPr id="4" name="TextBox 3">
            <a:extLst>
              <a:ext uri="{FF2B5EF4-FFF2-40B4-BE49-F238E27FC236}">
                <a16:creationId xmlns:a16="http://schemas.microsoft.com/office/drawing/2014/main" id="{0681336C-DF44-4B94-AF41-533DB181BCC3}"/>
              </a:ext>
            </a:extLst>
          </p:cNvPr>
          <p:cNvSpPr txBox="1"/>
          <p:nvPr/>
        </p:nvSpPr>
        <p:spPr>
          <a:xfrm>
            <a:off x="857250" y="257175"/>
            <a:ext cx="17240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t>Yoga classes</a:t>
            </a:r>
            <a:endParaRPr lang="en-GB" sz="2000" b="1">
              <a:cs typeface="Calibri"/>
            </a:endParaRPr>
          </a:p>
        </p:txBody>
      </p:sp>
      <p:sp>
        <p:nvSpPr>
          <p:cNvPr id="15" name="TextBox 14">
            <a:extLst>
              <a:ext uri="{FF2B5EF4-FFF2-40B4-BE49-F238E27FC236}">
                <a16:creationId xmlns:a16="http://schemas.microsoft.com/office/drawing/2014/main" id="{1262B312-4466-4070-A484-949025BF0FEA}"/>
              </a:ext>
            </a:extLst>
          </p:cNvPr>
          <p:cNvSpPr txBox="1"/>
          <p:nvPr/>
        </p:nvSpPr>
        <p:spPr>
          <a:xfrm>
            <a:off x="3217885" y="914008"/>
            <a:ext cx="33543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rPr>
              <a:t>The Waverly paddle steamer </a:t>
            </a:r>
            <a:endParaRPr lang="en-GB" sz="2000">
              <a:solidFill>
                <a:schemeClr val="bg1"/>
              </a:solidFill>
              <a:cs typeface="Calibri"/>
            </a:endParaRPr>
          </a:p>
        </p:txBody>
      </p:sp>
      <p:sp>
        <p:nvSpPr>
          <p:cNvPr id="21" name="TextBox 20">
            <a:extLst>
              <a:ext uri="{FF2B5EF4-FFF2-40B4-BE49-F238E27FC236}">
                <a16:creationId xmlns:a16="http://schemas.microsoft.com/office/drawing/2014/main" id="{1216F9BC-32A8-4DCD-B10C-8AFF9EF4DE7C}"/>
              </a:ext>
            </a:extLst>
          </p:cNvPr>
          <p:cNvSpPr txBox="1"/>
          <p:nvPr/>
        </p:nvSpPr>
        <p:spPr>
          <a:xfrm>
            <a:off x="3419475" y="3181350"/>
            <a:ext cx="43338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     </a:t>
            </a:r>
            <a:r>
              <a:rPr lang="en-GB" sz="2000" b="1" dirty="0">
                <a:cs typeface="Calibri"/>
              </a:rPr>
              <a:t>  Pirate festival</a:t>
            </a:r>
          </a:p>
        </p:txBody>
      </p:sp>
      <p:sp>
        <p:nvSpPr>
          <p:cNvPr id="22" name="TextBox 21">
            <a:extLst>
              <a:ext uri="{FF2B5EF4-FFF2-40B4-BE49-F238E27FC236}">
                <a16:creationId xmlns:a16="http://schemas.microsoft.com/office/drawing/2014/main" id="{F8A84BC5-3F92-460B-98C1-B52105B95419}"/>
              </a:ext>
            </a:extLst>
          </p:cNvPr>
          <p:cNvSpPr txBox="1"/>
          <p:nvPr/>
        </p:nvSpPr>
        <p:spPr>
          <a:xfrm>
            <a:off x="1714500" y="5186839"/>
            <a:ext cx="292417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cs typeface="Calibri"/>
              </a:rPr>
              <a:t>Light up the pier festival</a:t>
            </a:r>
            <a:endParaRPr lang="en-GB" sz="2000" b="1" dirty="0">
              <a:solidFill>
                <a:schemeClr val="bg1"/>
              </a:solidFill>
            </a:endParaRPr>
          </a:p>
          <a:p>
            <a:endParaRPr lang="en-GB" dirty="0">
              <a:cs typeface="Calibri"/>
            </a:endParaRPr>
          </a:p>
        </p:txBody>
      </p:sp>
      <p:sp>
        <p:nvSpPr>
          <p:cNvPr id="23" name="TextBox 22">
            <a:extLst>
              <a:ext uri="{FF2B5EF4-FFF2-40B4-BE49-F238E27FC236}">
                <a16:creationId xmlns:a16="http://schemas.microsoft.com/office/drawing/2014/main" id="{DBB628B2-40F3-4A51-8BF3-2E0B234C4686}"/>
              </a:ext>
            </a:extLst>
          </p:cNvPr>
          <p:cNvSpPr txBox="1"/>
          <p:nvPr/>
        </p:nvSpPr>
        <p:spPr>
          <a:xfrm>
            <a:off x="98903" y="3002593"/>
            <a:ext cx="169075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cs typeface="Calibri"/>
              </a:rPr>
              <a:t>Eco crabbing </a:t>
            </a:r>
            <a:endParaRPr lang="en-US" sz="2000">
              <a:solidFill>
                <a:schemeClr val="bg1"/>
              </a:solidFill>
              <a:cs typeface="Calibri"/>
            </a:endParaRPr>
          </a:p>
          <a:p>
            <a:r>
              <a:rPr lang="en-GB" sz="2000" b="1" dirty="0">
                <a:solidFill>
                  <a:schemeClr val="bg1"/>
                </a:solidFill>
                <a:cs typeface="Calibri"/>
              </a:rPr>
              <a:t>events</a:t>
            </a:r>
            <a:endParaRPr lang="en-GB" sz="2000">
              <a:solidFill>
                <a:schemeClr val="bg1"/>
              </a:solidFill>
              <a:cs typeface="Calibri"/>
            </a:endParaRPr>
          </a:p>
          <a:p>
            <a:endParaRPr lang="en-GB" dirty="0">
              <a:cs typeface="Calibri"/>
            </a:endParaRPr>
          </a:p>
        </p:txBody>
      </p:sp>
      <p:sp>
        <p:nvSpPr>
          <p:cNvPr id="24" name="TextBox 23">
            <a:extLst>
              <a:ext uri="{FF2B5EF4-FFF2-40B4-BE49-F238E27FC236}">
                <a16:creationId xmlns:a16="http://schemas.microsoft.com/office/drawing/2014/main" id="{4EB8698D-B7C4-4C90-8801-929006648E79}"/>
              </a:ext>
            </a:extLst>
          </p:cNvPr>
          <p:cNvSpPr txBox="1"/>
          <p:nvPr/>
        </p:nvSpPr>
        <p:spPr>
          <a:xfrm>
            <a:off x="9610725" y="819150"/>
            <a:ext cx="230505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dirty="0"/>
          </a:p>
          <a:p>
            <a:endParaRPr lang="en-GB" sz="2000" b="1" dirty="0"/>
          </a:p>
          <a:p>
            <a:endParaRPr lang="en-GB" sz="2000" b="1" dirty="0"/>
          </a:p>
          <a:p>
            <a:endParaRPr lang="en-GB" sz="2000" b="1" dirty="0">
              <a:solidFill>
                <a:schemeClr val="bg1"/>
              </a:solidFill>
            </a:endParaRPr>
          </a:p>
          <a:p>
            <a:r>
              <a:rPr lang="en-GB" sz="2000" b="1" dirty="0">
                <a:solidFill>
                  <a:schemeClr val="bg1"/>
                </a:solidFill>
              </a:rPr>
              <a:t>Christmas market</a:t>
            </a:r>
            <a:endParaRPr lang="en-GB" dirty="0">
              <a:solidFill>
                <a:schemeClr val="bg1"/>
              </a:solidFill>
              <a:cs typeface="Calibri"/>
            </a:endParaRPr>
          </a:p>
        </p:txBody>
      </p:sp>
      <p:pic>
        <p:nvPicPr>
          <p:cNvPr id="6" name="Picture 6" descr="A picture containing person, child, child, sitting&#10;&#10;Description automatically generated">
            <a:extLst>
              <a:ext uri="{FF2B5EF4-FFF2-40B4-BE49-F238E27FC236}">
                <a16:creationId xmlns:a16="http://schemas.microsoft.com/office/drawing/2014/main" id="{F8FF8746-F620-4292-A2A4-B68FB1611B5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09217" y="4581185"/>
            <a:ext cx="2667000" cy="2000250"/>
          </a:xfrm>
          <a:prstGeom prst="rect">
            <a:avLst/>
          </a:prstGeom>
        </p:spPr>
      </p:pic>
      <p:pic>
        <p:nvPicPr>
          <p:cNvPr id="5" name="Picture 5" descr="A group of people sitting in front of a crowd&#10;&#10;Description automatically generated">
            <a:extLst>
              <a:ext uri="{FF2B5EF4-FFF2-40B4-BE49-F238E27FC236}">
                <a16:creationId xmlns:a16="http://schemas.microsoft.com/office/drawing/2014/main" id="{4697179C-9BFA-48AC-A38D-CC2880DEFD8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030569" y="4579633"/>
            <a:ext cx="2034232" cy="1514218"/>
          </a:xfrm>
          <a:prstGeom prst="rect">
            <a:avLst/>
          </a:prstGeom>
        </p:spPr>
      </p:pic>
      <p:sp>
        <p:nvSpPr>
          <p:cNvPr id="25" name="TextBox 24">
            <a:extLst>
              <a:ext uri="{FF2B5EF4-FFF2-40B4-BE49-F238E27FC236}">
                <a16:creationId xmlns:a16="http://schemas.microsoft.com/office/drawing/2014/main" id="{63D23024-CB54-435E-BC0F-635ADDCCECBA}"/>
              </a:ext>
            </a:extLst>
          </p:cNvPr>
          <p:cNvSpPr txBox="1"/>
          <p:nvPr/>
        </p:nvSpPr>
        <p:spPr>
          <a:xfrm>
            <a:off x="6353175" y="3238500"/>
            <a:ext cx="152400" cy="140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Calibri"/>
            </a:endParaRPr>
          </a:p>
        </p:txBody>
      </p:sp>
      <p:sp>
        <p:nvSpPr>
          <p:cNvPr id="26" name="TextBox 25">
            <a:extLst>
              <a:ext uri="{FF2B5EF4-FFF2-40B4-BE49-F238E27FC236}">
                <a16:creationId xmlns:a16="http://schemas.microsoft.com/office/drawing/2014/main" id="{6482F6A7-77CE-4A00-B129-424891327E00}"/>
              </a:ext>
            </a:extLst>
          </p:cNvPr>
          <p:cNvSpPr txBox="1"/>
          <p:nvPr/>
        </p:nvSpPr>
        <p:spPr>
          <a:xfrm>
            <a:off x="6765638" y="3345584"/>
            <a:ext cx="3181926"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a:t>
            </a:r>
            <a:endParaRPr lang="en-US" dirty="0"/>
          </a:p>
          <a:p>
            <a:endParaRPr lang="en-GB" dirty="0"/>
          </a:p>
          <a:p>
            <a:endParaRPr lang="en-GB" dirty="0"/>
          </a:p>
          <a:p>
            <a:endParaRPr lang="en-GB" dirty="0"/>
          </a:p>
          <a:p>
            <a:endParaRPr lang="en-GB" sz="1400" b="1" dirty="0">
              <a:ea typeface="+mn-lt"/>
              <a:cs typeface="+mn-lt"/>
            </a:endParaRPr>
          </a:p>
          <a:p>
            <a:r>
              <a:rPr lang="en-GB" sz="1400" b="1" dirty="0">
                <a:ea typeface="+mn-lt"/>
                <a:cs typeface="+mn-lt"/>
              </a:rPr>
              <a:t>  </a:t>
            </a:r>
            <a:r>
              <a:rPr lang="en-GB" sz="1600" b="1" dirty="0">
                <a:ea typeface="+mn-lt"/>
                <a:cs typeface="+mn-lt"/>
              </a:rPr>
              <a:t>Classroom based learning </a:t>
            </a:r>
          </a:p>
          <a:p>
            <a:r>
              <a:rPr lang="en-GB" sz="1600" b="1" dirty="0">
                <a:ea typeface="+mn-lt"/>
                <a:cs typeface="+mn-lt"/>
              </a:rPr>
              <a:t>                 sessions for schools</a:t>
            </a:r>
            <a:endParaRPr lang="en-GB" sz="1600">
              <a:ea typeface="+mn-lt"/>
              <a:cs typeface="+mn-lt"/>
            </a:endParaRPr>
          </a:p>
          <a:p>
            <a:pPr algn="l"/>
            <a:endParaRPr lang="en-GB" dirty="0">
              <a:cs typeface="Calibri"/>
            </a:endParaRPr>
          </a:p>
        </p:txBody>
      </p:sp>
    </p:spTree>
    <p:extLst>
      <p:ext uri="{BB962C8B-B14F-4D97-AF65-F5344CB8AC3E}">
        <p14:creationId xmlns:p14="http://schemas.microsoft.com/office/powerpoint/2010/main" val="986290795"/>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0" name="Rectangle 25">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515F9A-7A6C-443D-8196-A1B2865FE189}"/>
              </a:ext>
            </a:extLst>
          </p:cNvPr>
          <p:cNvSpPr>
            <a:spLocks noGrp="1"/>
          </p:cNvSpPr>
          <p:nvPr>
            <p:ph type="title"/>
          </p:nvPr>
        </p:nvSpPr>
        <p:spPr>
          <a:xfrm>
            <a:off x="762000" y="559678"/>
            <a:ext cx="3567915" cy="4952492"/>
          </a:xfrm>
        </p:spPr>
        <p:txBody>
          <a:bodyPr>
            <a:normAutofit/>
          </a:bodyPr>
          <a:lstStyle/>
          <a:p>
            <a:pPr algn="ctr"/>
            <a:r>
              <a:rPr lang="en-GB" dirty="0">
                <a:solidFill>
                  <a:schemeClr val="bg1"/>
                </a:solidFill>
                <a:latin typeface="Arial Black"/>
                <a:cs typeface="Calibri Light"/>
              </a:rPr>
              <a:t>What is our offer to schools?</a:t>
            </a:r>
            <a:endParaRPr lang="en-US">
              <a:solidFill>
                <a:schemeClr val="bg1"/>
              </a:solidFill>
              <a:latin typeface="Arial Black"/>
            </a:endParaRPr>
          </a:p>
        </p:txBody>
      </p:sp>
      <p:cxnSp>
        <p:nvCxnSpPr>
          <p:cNvPr id="41" name="Straight Connector 27">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2" name="Content Placeholder 2">
            <a:extLst>
              <a:ext uri="{FF2B5EF4-FFF2-40B4-BE49-F238E27FC236}">
                <a16:creationId xmlns:a16="http://schemas.microsoft.com/office/drawing/2014/main" id="{AC535B53-529B-4508-9086-6831E1C52C99}"/>
              </a:ext>
            </a:extLst>
          </p:cNvPr>
          <p:cNvGraphicFramePr>
            <a:graphicFrameLocks noGrp="1"/>
          </p:cNvGraphicFramePr>
          <p:nvPr>
            <p:ph idx="1"/>
            <p:extLst>
              <p:ext uri="{D42A27DB-BD31-4B8C-83A1-F6EECF244321}">
                <p14:modId xmlns:p14="http://schemas.microsoft.com/office/powerpoint/2010/main" val="3126706714"/>
              </p:ext>
            </p:extLst>
          </p:nvPr>
        </p:nvGraphicFramePr>
        <p:xfrm>
          <a:off x="5181600" y="568325"/>
          <a:ext cx="6248400" cy="5656263"/>
        </p:xfrm>
        <a:graphic>
          <a:graphicData uri="http://purl.oclc.org/ooxml/drawingml/diagram">
            <dgm:relIds xmlns:dgm="http://purl.oclc.org/ooxml/drawingml/diagram" xmlns:r="http://purl.oclc.org/ooxml/officeDocument/relationships" r:dm="rId2" r:lo="rId3" r:qs="rId4" r:cs="rId5"/>
          </a:graphicData>
        </a:graphic>
      </p:graphicFrame>
    </p:spTree>
    <p:extLst>
      <p:ext uri="{BB962C8B-B14F-4D97-AF65-F5344CB8AC3E}">
        <p14:creationId xmlns:p14="http://schemas.microsoft.com/office/powerpoint/2010/main" val="3486647370"/>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2570B-CB3C-4617-B664-AFC4A0E7246E}"/>
              </a:ext>
            </a:extLst>
          </p:cNvPr>
          <p:cNvSpPr>
            <a:spLocks noGrp="1"/>
          </p:cNvSpPr>
          <p:nvPr>
            <p:ph type="title"/>
          </p:nvPr>
        </p:nvSpPr>
        <p:spPr>
          <a:xfrm>
            <a:off x="721625" y="1296252"/>
            <a:ext cx="3152064" cy="3843793"/>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Important things you might not know about the pier</a:t>
            </a:r>
          </a:p>
        </p:txBody>
      </p:sp>
      <p:graphicFrame>
        <p:nvGraphicFramePr>
          <p:cNvPr id="5" name="Content Placeholder 2">
            <a:extLst>
              <a:ext uri="{FF2B5EF4-FFF2-40B4-BE49-F238E27FC236}">
                <a16:creationId xmlns:a16="http://schemas.microsoft.com/office/drawing/2014/main" id="{D51A51F3-D466-4C0F-8067-E4E06ECCCE59}"/>
              </a:ext>
            </a:extLst>
          </p:cNvPr>
          <p:cNvGraphicFramePr>
            <a:graphicFrameLocks noGrp="1"/>
          </p:cNvGraphicFramePr>
          <p:nvPr>
            <p:ph idx="1"/>
            <p:extLst>
              <p:ext uri="{D42A27DB-BD31-4B8C-83A1-F6EECF244321}">
                <p14:modId xmlns:p14="http://schemas.microsoft.com/office/powerpoint/2010/main" val="2241939719"/>
              </p:ext>
            </p:extLst>
          </p:nvPr>
        </p:nvGraphicFramePr>
        <p:xfrm>
          <a:off x="4125534" y="-64187"/>
          <a:ext cx="7971959" cy="6992400"/>
        </p:xfrm>
        <a:graphic>
          <a:graphicData uri="http://purl.oclc.org/ooxml/drawingml/diagram">
            <dgm:relIds xmlns:dgm="http://purl.oclc.org/ooxml/drawingml/diagram" xmlns:r="http://purl.oclc.org/ooxml/officeDocument/relationships" r:dm="rId2" r:lo="rId3" r:qs="rId4" r:cs="rId5"/>
          </a:graphicData>
        </a:graphic>
      </p:graphicFrame>
    </p:spTree>
    <p:extLst>
      <p:ext uri="{BB962C8B-B14F-4D97-AF65-F5344CB8AC3E}">
        <p14:creationId xmlns:p14="http://schemas.microsoft.com/office/powerpoint/2010/main" val="3275976366"/>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pic>
        <p:nvPicPr>
          <p:cNvPr id="9" name="Picture 9" descr="A vintage photo of a large crowd of people in a field&#10;&#10;Description automatically generated">
            <a:extLst>
              <a:ext uri="{FF2B5EF4-FFF2-40B4-BE49-F238E27FC236}">
                <a16:creationId xmlns:a16="http://schemas.microsoft.com/office/drawing/2014/main" id="{7BF99757-3E30-47BB-A6CC-2C0B326EB0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0.001%"/>
          <a:stretch/>
        </p:blipFill>
        <p:spPr>
          <a:xfrm>
            <a:off x="2256290" y="4251081"/>
            <a:ext cx="2144729" cy="1896936"/>
          </a:xfrm>
          <a:prstGeom prst="rect">
            <a:avLst/>
          </a:prstGeom>
        </p:spPr>
      </p:pic>
      <p:pic>
        <p:nvPicPr>
          <p:cNvPr id="4" name="Picture 4" descr="A picture containing bird, sitting, small, brown&#10;&#10;Description automatically generated">
            <a:extLst>
              <a:ext uri="{FF2B5EF4-FFF2-40B4-BE49-F238E27FC236}">
                <a16:creationId xmlns:a16="http://schemas.microsoft.com/office/drawing/2014/main" id="{F7447E9B-FB4B-45B6-B861-21220415C9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202" y="101200"/>
            <a:ext cx="1951572" cy="1572362"/>
          </a:xfrm>
          <a:prstGeom prst="rect">
            <a:avLst/>
          </a:prstGeom>
        </p:spPr>
      </p:pic>
      <p:pic>
        <p:nvPicPr>
          <p:cNvPr id="5" name="Picture 5" descr="A picture containing outdoor, mountain, grass, blue&#10;&#10;Description automatically generated">
            <a:extLst>
              <a:ext uri="{FF2B5EF4-FFF2-40B4-BE49-F238E27FC236}">
                <a16:creationId xmlns:a16="http://schemas.microsoft.com/office/drawing/2014/main" id="{818EB42D-A773-4B5A-906F-028B84412D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19052" y="166971"/>
            <a:ext cx="2201815" cy="1615309"/>
          </a:xfrm>
          <a:prstGeom prst="rect">
            <a:avLst/>
          </a:prstGeom>
        </p:spPr>
      </p:pic>
      <p:pic>
        <p:nvPicPr>
          <p:cNvPr id="8" name="Picture 8" descr="A picture containing aquarium, vessel, table, indoor&#10;&#10;Description automatically generated">
            <a:extLst>
              <a:ext uri="{FF2B5EF4-FFF2-40B4-BE49-F238E27FC236}">
                <a16:creationId xmlns:a16="http://schemas.microsoft.com/office/drawing/2014/main" id="{73037775-4CF0-4C2D-AD9F-D7CDBBE895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0.001%" b="-0.001%"/>
          <a:stretch/>
        </p:blipFill>
        <p:spPr>
          <a:xfrm>
            <a:off x="5084" y="3925708"/>
            <a:ext cx="2116138" cy="1965943"/>
          </a:xfrm>
          <a:prstGeom prst="rect">
            <a:avLst/>
          </a:prstGeom>
        </p:spPr>
      </p:pic>
      <p:pic>
        <p:nvPicPr>
          <p:cNvPr id="6" name="Picture 6" descr="A close up of a pier next to a body of water&#10;&#10;Description automatically generated">
            <a:extLst>
              <a:ext uri="{FF2B5EF4-FFF2-40B4-BE49-F238E27FC236}">
                <a16:creationId xmlns:a16="http://schemas.microsoft.com/office/drawing/2014/main" id="{38EA1257-1903-453D-A1CE-0602CDC96B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0.004%" b="-0.004%"/>
          <a:stretch/>
        </p:blipFill>
        <p:spPr>
          <a:xfrm>
            <a:off x="123229" y="1985616"/>
            <a:ext cx="2133198" cy="1595813"/>
          </a:xfrm>
          <a:prstGeom prst="rect">
            <a:avLst/>
          </a:prstGeom>
        </p:spPr>
      </p:pic>
      <p:pic>
        <p:nvPicPr>
          <p:cNvPr id="7" name="Picture 7" descr="A person flying through the air while swimming in a body of water&#10;&#10;Description automatically generated">
            <a:extLst>
              <a:ext uri="{FF2B5EF4-FFF2-40B4-BE49-F238E27FC236}">
                <a16:creationId xmlns:a16="http://schemas.microsoft.com/office/drawing/2014/main" id="{B9C1A7F5-348B-4AF5-8703-9EFDBD139E1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0.004%"/>
          <a:stretch/>
        </p:blipFill>
        <p:spPr>
          <a:xfrm>
            <a:off x="2352507" y="2166348"/>
            <a:ext cx="2037668" cy="1706859"/>
          </a:xfrm>
          <a:prstGeom prst="rect">
            <a:avLst/>
          </a:prstGeom>
        </p:spPr>
      </p:pic>
      <p:sp>
        <p:nvSpPr>
          <p:cNvPr id="3" name="Content Placeholder 2">
            <a:extLst>
              <a:ext uri="{FF2B5EF4-FFF2-40B4-BE49-F238E27FC236}">
                <a16:creationId xmlns:a16="http://schemas.microsoft.com/office/drawing/2014/main" id="{23C07717-5309-499D-8306-38D326D81666}"/>
              </a:ext>
            </a:extLst>
          </p:cNvPr>
          <p:cNvSpPr>
            <a:spLocks noGrp="1"/>
          </p:cNvSpPr>
          <p:nvPr>
            <p:ph idx="1"/>
          </p:nvPr>
        </p:nvSpPr>
        <p:spPr>
          <a:xfrm>
            <a:off x="4507260" y="1289"/>
            <a:ext cx="7680457" cy="6913424"/>
          </a:xfrm>
        </p:spPr>
        <p:txBody>
          <a:bodyPr vert="horz" lIns="91440" tIns="45720" rIns="91440" bIns="45720" rtlCol="0" anchor="t">
            <a:noAutofit/>
          </a:bodyPr>
          <a:lstStyle/>
          <a:p>
            <a:pPr algn="ctr">
              <a:buNone/>
            </a:pPr>
            <a:r>
              <a:rPr lang="en-GB" sz="1600" b="1" u="sng" dirty="0">
                <a:ea typeface="+mn-lt"/>
                <a:cs typeface="+mn-lt"/>
              </a:rPr>
              <a:t>1. The gribble worm</a:t>
            </a:r>
            <a:endParaRPr lang="en-US" sz="1600">
              <a:ea typeface="+mn-lt"/>
              <a:cs typeface="+mn-lt"/>
            </a:endParaRPr>
          </a:p>
          <a:p>
            <a:pPr algn="ctr">
              <a:buNone/>
            </a:pPr>
            <a:r>
              <a:rPr lang="en-GB" sz="1400" dirty="0">
                <a:ea typeface="+mn-lt"/>
                <a:cs typeface="+mn-lt"/>
              </a:rPr>
              <a:t>This is not really a worm but a very small wood eating marine crustacean that lives on the wooden piles that hold up the pier. </a:t>
            </a:r>
            <a:endParaRPr lang="en-US" sz="1400">
              <a:ea typeface="+mn-lt"/>
              <a:cs typeface="+mn-lt"/>
            </a:endParaRPr>
          </a:p>
          <a:p>
            <a:pPr algn="ctr">
              <a:buNone/>
            </a:pPr>
            <a:r>
              <a:rPr lang="en-GB" sz="1600" b="1" u="sng" dirty="0">
                <a:ea typeface="+mn-lt"/>
                <a:cs typeface="+mn-lt"/>
              </a:rPr>
              <a:t>2. Marine conservation area</a:t>
            </a:r>
            <a:endParaRPr lang="en-US" sz="1600">
              <a:ea typeface="+mn-lt"/>
              <a:cs typeface="+mn-lt"/>
            </a:endParaRPr>
          </a:p>
          <a:p>
            <a:pPr algn="ctr">
              <a:buNone/>
            </a:pPr>
            <a:r>
              <a:rPr lang="en-GB" sz="1400" dirty="0">
                <a:ea typeface="+mn-lt"/>
                <a:cs typeface="+mn-lt"/>
              </a:rPr>
              <a:t>The pier is a Marine Protected Area  containing a range of different species and habitats. The Purbeck Coast supports a variety of habitats ranging from coarse sediments to rocky areas comprised of rock pools and boulders. These provide homes for stalked jellyfish, sea cucumbers, tube worms and beautiful anemones. </a:t>
            </a:r>
            <a:endParaRPr lang="en-US" sz="1400">
              <a:ea typeface="+mn-lt"/>
              <a:cs typeface="+mn-lt"/>
            </a:endParaRPr>
          </a:p>
          <a:p>
            <a:pPr algn="ctr">
              <a:buNone/>
            </a:pPr>
            <a:r>
              <a:rPr lang="en-GB" sz="1600" b="1" u="sng" dirty="0">
                <a:ea typeface="+mn-lt"/>
                <a:cs typeface="+mn-lt"/>
              </a:rPr>
              <a:t> 3. One of the oldest wooden piers</a:t>
            </a:r>
            <a:endParaRPr lang="en-US" sz="1600">
              <a:ea typeface="+mn-lt"/>
              <a:cs typeface="+mn-lt"/>
            </a:endParaRPr>
          </a:p>
          <a:p>
            <a:pPr algn="ctr">
              <a:buNone/>
            </a:pPr>
            <a:r>
              <a:rPr lang="en-GB" sz="1400" dirty="0">
                <a:ea typeface="+mn-lt"/>
                <a:cs typeface="+mn-lt"/>
              </a:rPr>
              <a:t>Swanage old pier was the first pier in Swanage was erected in 1859 for quarrymen to ferry Purbeck stone. Stone was loaded into vessels off the pier after being hauled by horse-drawn carts on a tramway. The pier’s skeletal remains stretch out into the sea and make up one of the last remaining wooden piers in Britain.</a:t>
            </a:r>
            <a:endParaRPr lang="en-GB" sz="1400">
              <a:ea typeface="+mn-lt"/>
              <a:cs typeface="+mn-lt"/>
            </a:endParaRPr>
          </a:p>
          <a:p>
            <a:pPr algn="ctr">
              <a:buNone/>
            </a:pPr>
            <a:r>
              <a:rPr lang="en-GB" sz="1600" b="1" u="sng" dirty="0">
                <a:ea typeface="+mn-lt"/>
                <a:cs typeface="+mn-lt"/>
              </a:rPr>
              <a:t>4. Oldest diving school</a:t>
            </a:r>
            <a:endParaRPr lang="en-US" sz="1600">
              <a:ea typeface="+mn-lt"/>
              <a:cs typeface="+mn-lt"/>
            </a:endParaRPr>
          </a:p>
          <a:p>
            <a:pPr algn="ctr">
              <a:buNone/>
            </a:pPr>
            <a:r>
              <a:rPr lang="en-GB" sz="1400" dirty="0">
                <a:ea typeface="+mn-lt"/>
                <a:cs typeface="+mn-lt"/>
              </a:rPr>
              <a:t>Swanage pier is a popular dive site  being one of the few sheltered sea diving sites on the south coast. Thousands come to Swanage Pier to Scuba Dive under the wooden Pier or board boats to local dive destinations, including many wrecks lying in deeper water outside the bay.</a:t>
            </a:r>
          </a:p>
          <a:p>
            <a:pPr algn="ctr">
              <a:buNone/>
            </a:pPr>
            <a:r>
              <a:rPr lang="en-GB" sz="1600" b="1" u="sng" dirty="0">
                <a:ea typeface="+mn-lt"/>
                <a:cs typeface="+mn-lt"/>
              </a:rPr>
              <a:t>5. Living aquarium</a:t>
            </a:r>
            <a:endParaRPr lang="en-US" sz="1600">
              <a:ea typeface="+mn-lt"/>
              <a:cs typeface="+mn-lt"/>
            </a:endParaRPr>
          </a:p>
          <a:p>
            <a:pPr algn="ctr">
              <a:buNone/>
            </a:pPr>
            <a:r>
              <a:rPr lang="en-GB" sz="1400" dirty="0">
                <a:ea typeface="+mn-lt"/>
                <a:cs typeface="+mn-lt"/>
              </a:rPr>
              <a:t> In our aquarium you can see a variety  of creatures that have come from around the pier including Lobsters, prawns, crabs and many different species of fish. These are kept in the aquarium for a short time and then released back into the sea.</a:t>
            </a:r>
            <a:endParaRPr lang="en-US" sz="1400">
              <a:ea typeface="+mn-lt"/>
              <a:cs typeface="+mn-lt"/>
            </a:endParaRPr>
          </a:p>
          <a:p>
            <a:pPr algn="ctr">
              <a:buNone/>
            </a:pPr>
            <a:r>
              <a:rPr lang="en-GB" sz="1600" b="1" u="sng" dirty="0">
                <a:ea typeface="+mn-lt"/>
                <a:cs typeface="+mn-lt"/>
              </a:rPr>
              <a:t>6. The pier was very important for Swanage in Victorian times</a:t>
            </a:r>
            <a:endParaRPr lang="en-US" sz="1600">
              <a:ea typeface="+mn-lt"/>
              <a:cs typeface="+mn-lt"/>
            </a:endParaRPr>
          </a:p>
          <a:p>
            <a:pPr algn="ctr">
              <a:buNone/>
            </a:pPr>
            <a:r>
              <a:rPr lang="en-GB" sz="1400" dirty="0">
                <a:ea typeface="+mn-lt"/>
                <a:cs typeface="+mn-lt"/>
              </a:rPr>
              <a:t>In the 19th century, Swanage enjoyed its reputation as a popular seaside resort with the coming of the railway in 1885. In 1889, the Grand Hotel was built overlooking the bay. Then, in 1897, Swanage's new pier was opened to the public.</a:t>
            </a:r>
          </a:p>
          <a:p>
            <a:pPr marL="0" indent="0" algn="ctr">
              <a:lnSpc>
                <a:spcPct val="100%"/>
              </a:lnSpc>
              <a:spcBef>
                <a:spcPts val="0"/>
              </a:spcBef>
              <a:spcAft>
                <a:spcPts val="600"/>
              </a:spcAft>
              <a:buNone/>
            </a:pPr>
            <a:endParaRPr lang="en-GB" sz="1400" b="1" u="sng" dirty="0">
              <a:cs typeface="Calibri"/>
            </a:endParaRPr>
          </a:p>
          <a:p>
            <a:pPr marL="0" indent="0" algn="ctr">
              <a:lnSpc>
                <a:spcPct val="100%"/>
              </a:lnSpc>
              <a:buNone/>
            </a:pPr>
            <a:endParaRPr lang="en-GB" sz="1400" dirty="0">
              <a:ea typeface="+mn-lt"/>
              <a:cs typeface="+mn-lt"/>
            </a:endParaRPr>
          </a:p>
          <a:p>
            <a:pPr marL="0" indent="0">
              <a:lnSpc>
                <a:spcPct val="100%"/>
              </a:lnSpc>
              <a:spcBef>
                <a:spcPts val="0"/>
              </a:spcBef>
              <a:spcAft>
                <a:spcPts val="600"/>
              </a:spcAft>
              <a:buNone/>
            </a:pPr>
            <a:endParaRPr lang="en-GB" sz="1000" dirty="0">
              <a:cs typeface="Calibri"/>
            </a:endParaRPr>
          </a:p>
        </p:txBody>
      </p:sp>
      <p:sp>
        <p:nvSpPr>
          <p:cNvPr id="2" name="TextBox 1">
            <a:extLst>
              <a:ext uri="{FF2B5EF4-FFF2-40B4-BE49-F238E27FC236}">
                <a16:creationId xmlns:a16="http://schemas.microsoft.com/office/drawing/2014/main" id="{CB418BD0-BF4A-4EED-8961-EA879A2E13F9}"/>
              </a:ext>
            </a:extLst>
          </p:cNvPr>
          <p:cNvSpPr txBox="1"/>
          <p:nvPr/>
        </p:nvSpPr>
        <p:spPr>
          <a:xfrm>
            <a:off x="121920" y="106680"/>
            <a:ext cx="5410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1.</a:t>
            </a:r>
            <a:endParaRPr lang="en-GB" dirty="0">
              <a:cs typeface="Calibri"/>
            </a:endParaRPr>
          </a:p>
        </p:txBody>
      </p:sp>
      <p:sp>
        <p:nvSpPr>
          <p:cNvPr id="11" name="TextBox 10">
            <a:extLst>
              <a:ext uri="{FF2B5EF4-FFF2-40B4-BE49-F238E27FC236}">
                <a16:creationId xmlns:a16="http://schemas.microsoft.com/office/drawing/2014/main" id="{F353636F-81DD-4366-826F-1837179135EF}"/>
              </a:ext>
            </a:extLst>
          </p:cNvPr>
          <p:cNvSpPr txBox="1"/>
          <p:nvPr/>
        </p:nvSpPr>
        <p:spPr>
          <a:xfrm>
            <a:off x="2492906" y="104775"/>
            <a:ext cx="43403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bg1"/>
                </a:solidFill>
              </a:rPr>
              <a:t>2.</a:t>
            </a:r>
          </a:p>
        </p:txBody>
      </p:sp>
      <p:sp>
        <p:nvSpPr>
          <p:cNvPr id="12" name="TextBox 11">
            <a:extLst>
              <a:ext uri="{FF2B5EF4-FFF2-40B4-BE49-F238E27FC236}">
                <a16:creationId xmlns:a16="http://schemas.microsoft.com/office/drawing/2014/main" id="{82491D70-0E62-4AAF-BF7D-2AA7B9B20CCD}"/>
              </a:ext>
            </a:extLst>
          </p:cNvPr>
          <p:cNvSpPr txBox="1"/>
          <p:nvPr/>
        </p:nvSpPr>
        <p:spPr>
          <a:xfrm>
            <a:off x="118110" y="1983191"/>
            <a:ext cx="4420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3.</a:t>
            </a:r>
            <a:endParaRPr lang="en-GB" dirty="0">
              <a:cs typeface="Calibri"/>
            </a:endParaRPr>
          </a:p>
        </p:txBody>
      </p:sp>
      <p:sp>
        <p:nvSpPr>
          <p:cNvPr id="13" name="TextBox 12">
            <a:extLst>
              <a:ext uri="{FF2B5EF4-FFF2-40B4-BE49-F238E27FC236}">
                <a16:creationId xmlns:a16="http://schemas.microsoft.com/office/drawing/2014/main" id="{E7501BD9-8D2F-45A3-9E63-894D6A2DBA2A}"/>
              </a:ext>
            </a:extLst>
          </p:cNvPr>
          <p:cNvSpPr txBox="1"/>
          <p:nvPr/>
        </p:nvSpPr>
        <p:spPr>
          <a:xfrm>
            <a:off x="2355110" y="2128909"/>
            <a:ext cx="2484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bg1"/>
                </a:solidFill>
              </a:rPr>
              <a:t>4.</a:t>
            </a:r>
          </a:p>
        </p:txBody>
      </p:sp>
      <p:sp>
        <p:nvSpPr>
          <p:cNvPr id="14" name="TextBox 13">
            <a:extLst>
              <a:ext uri="{FF2B5EF4-FFF2-40B4-BE49-F238E27FC236}">
                <a16:creationId xmlns:a16="http://schemas.microsoft.com/office/drawing/2014/main" id="{1617C21D-E01B-4740-AB7A-DE87980222AA}"/>
              </a:ext>
            </a:extLst>
          </p:cNvPr>
          <p:cNvSpPr txBox="1"/>
          <p:nvPr/>
        </p:nvSpPr>
        <p:spPr>
          <a:xfrm>
            <a:off x="106566" y="3972388"/>
            <a:ext cx="453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5.</a:t>
            </a:r>
          </a:p>
        </p:txBody>
      </p:sp>
      <p:sp>
        <p:nvSpPr>
          <p:cNvPr id="15" name="TextBox 14">
            <a:extLst>
              <a:ext uri="{FF2B5EF4-FFF2-40B4-BE49-F238E27FC236}">
                <a16:creationId xmlns:a16="http://schemas.microsoft.com/office/drawing/2014/main" id="{36E131FD-69EC-4EDB-9E84-E9591658A6FA}"/>
              </a:ext>
            </a:extLst>
          </p:cNvPr>
          <p:cNvSpPr txBox="1"/>
          <p:nvPr/>
        </p:nvSpPr>
        <p:spPr>
          <a:xfrm>
            <a:off x="2421824" y="4307355"/>
            <a:ext cx="21977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6.</a:t>
            </a:r>
          </a:p>
        </p:txBody>
      </p:sp>
    </p:spTree>
    <p:extLst>
      <p:ext uri="{BB962C8B-B14F-4D97-AF65-F5344CB8AC3E}">
        <p14:creationId xmlns:p14="http://schemas.microsoft.com/office/powerpoint/2010/main" val="12023937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itle 1">
            <a:extLst>
              <a:ext uri="{FF2B5EF4-FFF2-40B4-BE49-F238E27FC236}">
                <a16:creationId xmlns:a16="http://schemas.microsoft.com/office/drawing/2014/main" id="{A6460388-2041-44DD-8DAE-CE3C10C86D2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The old pier and the new pier</a:t>
            </a:r>
          </a:p>
        </p:txBody>
      </p:sp>
      <p:cxnSp>
        <p:nvCxnSpPr>
          <p:cNvPr id="83" name="Straight Connector 8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8D9B5B0-A410-44B2-981F-CD66EFD142A3}"/>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31567" y="2891150"/>
            <a:ext cx="5455917" cy="3068972"/>
          </a:xfrm>
          <a:prstGeom prst="rect">
            <a:avLst/>
          </a:prstGeom>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81BC1E-9176-4D5A-9DC0-70C88A5F1FA6}"/>
              </a:ext>
            </a:extLst>
          </p:cNvPr>
          <p:cNvSpPr txBox="1"/>
          <p:nvPr/>
        </p:nvSpPr>
        <p:spPr>
          <a:xfrm>
            <a:off x="329276" y="2991196"/>
            <a:ext cx="217170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a:p>
            <a:endParaRPr lang="en-GB" dirty="0">
              <a:cs typeface="Calibri"/>
            </a:endParaRPr>
          </a:p>
          <a:p>
            <a:endParaRPr lang="en-GB" dirty="0">
              <a:cs typeface="Calibri"/>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cs typeface="Calibri" panose="020F0502020204030204"/>
            </a:endParaRPr>
          </a:p>
          <a:p>
            <a:endParaRPr lang="en-GB" dirty="0"/>
          </a:p>
          <a:p>
            <a:r>
              <a:rPr lang="en-GB" sz="3200" b="1" dirty="0">
                <a:cs typeface="Calibri"/>
              </a:rPr>
              <a:t>Then.....</a:t>
            </a: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4878BFEA-F5DC-4717-86C1-A71AD6B2469C}"/>
              </a:ext>
            </a:extLst>
          </p:cNvPr>
          <p:cNvSpPr txBox="1"/>
          <p:nvPr/>
        </p:nvSpPr>
        <p:spPr>
          <a:xfrm>
            <a:off x="6498937" y="4620924"/>
            <a:ext cx="25831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a:p>
            <a:endParaRPr lang="en-GB" dirty="0"/>
          </a:p>
          <a:p>
            <a:endParaRPr lang="en-GB" dirty="0">
              <a:cs typeface="Calibri" panose="020F0502020204030204"/>
            </a:endParaRPr>
          </a:p>
          <a:p>
            <a:endParaRPr lang="en-GB" dirty="0">
              <a:cs typeface="Calibri" panose="020F0502020204030204"/>
            </a:endParaRPr>
          </a:p>
          <a:p>
            <a:endParaRPr lang="en-GB" dirty="0"/>
          </a:p>
          <a:p>
            <a:endParaRPr lang="en-GB" dirty="0"/>
          </a:p>
          <a:p>
            <a:r>
              <a:rPr lang="en-GB" sz="3200" b="1" dirty="0">
                <a:cs typeface="Calibri"/>
              </a:rPr>
              <a:t>   ...and now</a:t>
            </a:r>
          </a:p>
        </p:txBody>
      </p:sp>
      <p:pic>
        <p:nvPicPr>
          <p:cNvPr id="6" name="Picture 6" descr="A picture containing water, sky, scene, outdoor&#10;&#10;Description automatically generated">
            <a:extLst>
              <a:ext uri="{FF2B5EF4-FFF2-40B4-BE49-F238E27FC236}">
                <a16:creationId xmlns:a16="http://schemas.microsoft.com/office/drawing/2014/main" id="{60F8DC35-38FB-4286-B7E6-451D7F8F1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066" y="2598768"/>
            <a:ext cx="4486563" cy="3351642"/>
          </a:xfrm>
          <a:prstGeom prst="rect">
            <a:avLst/>
          </a:prstGeom>
        </p:spPr>
      </p:pic>
    </p:spTree>
    <p:extLst>
      <p:ext uri="{BB962C8B-B14F-4D97-AF65-F5344CB8AC3E}">
        <p14:creationId xmlns:p14="http://schemas.microsoft.com/office/powerpoint/2010/main" val="847040312"/>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B101-BA1C-4796-AB60-D1FC173B5DB2}"/>
              </a:ext>
            </a:extLst>
          </p:cNvPr>
          <p:cNvSpPr>
            <a:spLocks noGrp="1"/>
          </p:cNvSpPr>
          <p:nvPr>
            <p:ph type="title"/>
          </p:nvPr>
        </p:nvSpPr>
        <p:spPr>
          <a:xfrm>
            <a:off x="2581563" y="365125"/>
            <a:ext cx="8772237" cy="794473"/>
          </a:xfrm>
        </p:spPr>
        <p:txBody>
          <a:bodyPr/>
          <a:lstStyle/>
          <a:p>
            <a:r>
              <a:rPr lang="en-GB" b="1" u="sng" dirty="0">
                <a:cs typeface="Calibri Light"/>
              </a:rPr>
              <a:t>A tale </a:t>
            </a:r>
            <a:r>
              <a:rPr lang="en-GB" b="1" u="sng" dirty="0">
                <a:latin typeface="Arial"/>
                <a:cs typeface="Calibri Light"/>
              </a:rPr>
              <a:t>of</a:t>
            </a:r>
            <a:r>
              <a:rPr lang="en-GB" b="1" u="sng" dirty="0">
                <a:cs typeface="Calibri Light"/>
              </a:rPr>
              <a:t> two piers</a:t>
            </a:r>
            <a:endParaRPr lang="en-GB" b="1" u="sng" dirty="0"/>
          </a:p>
        </p:txBody>
      </p:sp>
      <p:sp>
        <p:nvSpPr>
          <p:cNvPr id="3" name="Content Placeholder 2">
            <a:extLst>
              <a:ext uri="{FF2B5EF4-FFF2-40B4-BE49-F238E27FC236}">
                <a16:creationId xmlns:a16="http://schemas.microsoft.com/office/drawing/2014/main" id="{5D26080F-A437-41E3-A2AF-D855D85494F2}"/>
              </a:ext>
            </a:extLst>
          </p:cNvPr>
          <p:cNvSpPr>
            <a:spLocks noGrp="1"/>
          </p:cNvSpPr>
          <p:nvPr>
            <p:ph idx="1"/>
          </p:nvPr>
        </p:nvSpPr>
        <p:spPr>
          <a:xfrm>
            <a:off x="387928" y="1306080"/>
            <a:ext cx="7952508" cy="2688793"/>
          </a:xfrm>
        </p:spPr>
        <p:txBody>
          <a:bodyPr vert="horz" lIns="91440" tIns="45720" rIns="91440" bIns="45720" rtlCol="0" anchor="t">
            <a:normAutofit/>
          </a:bodyPr>
          <a:lstStyle/>
          <a:p>
            <a:pPr marL="0" indent="0">
              <a:buNone/>
            </a:pPr>
            <a:r>
              <a:rPr lang="en-GB" dirty="0">
                <a:latin typeface="Arial"/>
                <a:cs typeface="Calibri"/>
              </a:rPr>
              <a:t>The first pier was constructed in</a:t>
            </a:r>
            <a:r>
              <a:rPr lang="en-GB" b="1" dirty="0">
                <a:latin typeface="Arial"/>
                <a:cs typeface="Calibri"/>
              </a:rPr>
              <a:t>1859/60</a:t>
            </a:r>
            <a:r>
              <a:rPr lang="en-GB" dirty="0">
                <a:latin typeface="Arial"/>
                <a:cs typeface="Calibri"/>
              </a:rPr>
              <a:t> by </a:t>
            </a:r>
            <a:r>
              <a:rPr lang="en-GB" b="1" dirty="0">
                <a:latin typeface="Arial"/>
                <a:cs typeface="Calibri"/>
              </a:rPr>
              <a:t>James Walton</a:t>
            </a:r>
            <a:r>
              <a:rPr lang="en-GB" dirty="0">
                <a:latin typeface="Arial"/>
                <a:cs typeface="Calibri"/>
              </a:rPr>
              <a:t> of London for the Swanage Pier and Tramway Company and opened by </a:t>
            </a:r>
            <a:r>
              <a:rPr lang="en-GB" b="1" dirty="0">
                <a:latin typeface="Arial"/>
                <a:cs typeface="Calibri"/>
              </a:rPr>
              <a:t>John Mowlem</a:t>
            </a:r>
            <a:r>
              <a:rPr lang="en-GB" dirty="0">
                <a:latin typeface="Arial"/>
                <a:cs typeface="Calibri"/>
              </a:rPr>
              <a:t>. The Pier was built primarily for </a:t>
            </a:r>
            <a:r>
              <a:rPr lang="en-GB" b="1" dirty="0">
                <a:latin typeface="Arial"/>
                <a:cs typeface="Calibri"/>
              </a:rPr>
              <a:t>shipping stone</a:t>
            </a:r>
            <a:r>
              <a:rPr lang="en-GB" dirty="0">
                <a:latin typeface="Arial"/>
                <a:cs typeface="Calibri"/>
              </a:rPr>
              <a:t>. </a:t>
            </a:r>
            <a:endParaRPr lang="en-GB">
              <a:latin typeface="Arial"/>
              <a:ea typeface="+mn-lt"/>
              <a:cs typeface="+mn-lt"/>
            </a:endParaRPr>
          </a:p>
          <a:p>
            <a:endParaRPr lang="en-GB" dirty="0">
              <a:solidFill>
                <a:srgbClr val="000000"/>
              </a:solidFill>
              <a:ea typeface="+mn-lt"/>
              <a:cs typeface="+mn-lt"/>
            </a:endParaRPr>
          </a:p>
          <a:p>
            <a:pPr marL="0" indent="0">
              <a:buNone/>
            </a:pPr>
            <a:endParaRPr lang="en-GB" dirty="0">
              <a:solidFill>
                <a:srgbClr val="000000"/>
              </a:solidFill>
              <a:ea typeface="+mn-lt"/>
              <a:cs typeface="+mn-lt"/>
            </a:endParaRPr>
          </a:p>
          <a:p>
            <a:pPr marL="0" indent="0">
              <a:buNone/>
            </a:pPr>
            <a:endParaRPr lang="en-GB" dirty="0">
              <a:solidFill>
                <a:srgbClr val="000000"/>
              </a:solidFill>
              <a:ea typeface="+mn-lt"/>
              <a:cs typeface="+mn-lt"/>
            </a:endParaRPr>
          </a:p>
          <a:p>
            <a:pPr marL="0" indent="0">
              <a:buNone/>
            </a:pPr>
            <a:endParaRPr lang="en-GB" dirty="0">
              <a:solidFill>
                <a:srgbClr val="000000"/>
              </a:solidFill>
              <a:ea typeface="+mn-lt"/>
              <a:cs typeface="+mn-lt"/>
            </a:endParaRPr>
          </a:p>
          <a:p>
            <a:pPr marL="0" indent="0">
              <a:buNone/>
            </a:pPr>
            <a:endParaRPr lang="en-GB" dirty="0">
              <a:solidFill>
                <a:srgbClr val="000000"/>
              </a:solidFill>
              <a:ea typeface="+mn-lt"/>
              <a:cs typeface="+mn-lt"/>
            </a:endParaRPr>
          </a:p>
          <a:p>
            <a:endParaRPr lang="en-GB" dirty="0">
              <a:cs typeface="Calibri"/>
            </a:endParaRPr>
          </a:p>
          <a:p>
            <a:endParaRPr lang="en-GB" dirty="0">
              <a:cs typeface="Calibri"/>
            </a:endParaRPr>
          </a:p>
        </p:txBody>
      </p:sp>
      <p:pic>
        <p:nvPicPr>
          <p:cNvPr id="4" name="Picture 4" descr="A picture containing text&#10;&#10;Description automatically generated">
            <a:extLst>
              <a:ext uri="{FF2B5EF4-FFF2-40B4-BE49-F238E27FC236}">
                <a16:creationId xmlns:a16="http://schemas.microsoft.com/office/drawing/2014/main" id="{54B55329-BBAB-404B-8C15-817F23006F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7300481" y="3876387"/>
            <a:ext cx="3424381" cy="3655290"/>
          </a:xfrm>
          <a:prstGeom prst="rect">
            <a:avLst/>
          </a:prstGeom>
        </p:spPr>
      </p:pic>
      <p:pic>
        <p:nvPicPr>
          <p:cNvPr id="5" name="Picture 5">
            <a:extLst>
              <a:ext uri="{FF2B5EF4-FFF2-40B4-BE49-F238E27FC236}">
                <a16:creationId xmlns:a16="http://schemas.microsoft.com/office/drawing/2014/main" id="{3974EAAD-45D0-469F-A567-8A4E0E85C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3365" y="4838048"/>
            <a:ext cx="2870200" cy="1803548"/>
          </a:xfrm>
          <a:prstGeom prst="rect">
            <a:avLst/>
          </a:prstGeom>
        </p:spPr>
      </p:pic>
      <p:pic>
        <p:nvPicPr>
          <p:cNvPr id="6" name="Picture 6" descr="A picture containing ground, outdoor, old&#10;&#10;Description automatically generated">
            <a:extLst>
              <a:ext uri="{FF2B5EF4-FFF2-40B4-BE49-F238E27FC236}">
                <a16:creationId xmlns:a16="http://schemas.microsoft.com/office/drawing/2014/main" id="{CB0BB14D-ED36-44C5-9AFB-AF74FC6F5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6808" y="2404751"/>
            <a:ext cx="2971800" cy="1982114"/>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EB6882C0-C620-4CBF-8AB4-AF47DDF311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8322541" y="-97560"/>
            <a:ext cx="2743200" cy="2743200"/>
          </a:xfrm>
          <a:prstGeom prst="rect">
            <a:avLst/>
          </a:prstGeom>
        </p:spPr>
      </p:pic>
      <p:sp>
        <p:nvSpPr>
          <p:cNvPr id="8" name="TextBox 7">
            <a:extLst>
              <a:ext uri="{FF2B5EF4-FFF2-40B4-BE49-F238E27FC236}">
                <a16:creationId xmlns:a16="http://schemas.microsoft.com/office/drawing/2014/main" id="{238A6A32-5399-4919-A673-2607ED5D14F6}"/>
              </a:ext>
            </a:extLst>
          </p:cNvPr>
          <p:cNvSpPr txBox="1"/>
          <p:nvPr/>
        </p:nvSpPr>
        <p:spPr>
          <a:xfrm>
            <a:off x="259775" y="2969491"/>
            <a:ext cx="5089236"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2C2C2C"/>
              </a:solidFill>
            </a:endParaRPr>
          </a:p>
          <a:p>
            <a:endParaRPr lang="en-US" dirty="0">
              <a:solidFill>
                <a:srgbClr val="2C2C2C"/>
              </a:solidFill>
              <a:latin typeface="Calibri" panose="020F0502020204030204"/>
              <a:cs typeface="Calibri" panose="020F0502020204030204"/>
            </a:endParaRPr>
          </a:p>
          <a:p>
            <a:r>
              <a:rPr lang="en-US" sz="2800" dirty="0">
                <a:solidFill>
                  <a:srgbClr val="2C2C2C"/>
                </a:solidFill>
                <a:latin typeface="Arial"/>
                <a:cs typeface="Arial"/>
              </a:rPr>
              <a:t>The new Pier was officially opened on </a:t>
            </a:r>
            <a:r>
              <a:rPr lang="en-US" sz="2800" b="1" dirty="0">
                <a:solidFill>
                  <a:srgbClr val="2C2C2C"/>
                </a:solidFill>
                <a:latin typeface="Arial"/>
                <a:cs typeface="Arial"/>
              </a:rPr>
              <a:t>29th March 1897</a:t>
            </a:r>
            <a:r>
              <a:rPr lang="en-US" sz="2800" dirty="0">
                <a:solidFill>
                  <a:srgbClr val="2C2C2C"/>
                </a:solidFill>
                <a:latin typeface="Arial"/>
                <a:cs typeface="Arial"/>
              </a:rPr>
              <a:t> as </a:t>
            </a:r>
            <a:r>
              <a:rPr lang="en-US" sz="2800" b="1" dirty="0">
                <a:solidFill>
                  <a:srgbClr val="2C2C2C"/>
                </a:solidFill>
                <a:latin typeface="Arial"/>
                <a:cs typeface="Arial"/>
              </a:rPr>
              <a:t>more people and boats were visiting.</a:t>
            </a:r>
            <a:r>
              <a:rPr lang="en-US" sz="2800" dirty="0">
                <a:solidFill>
                  <a:srgbClr val="2C2C2C"/>
                </a:solidFill>
                <a:latin typeface="Arial"/>
                <a:cs typeface="Arial"/>
              </a:rPr>
              <a:t> </a:t>
            </a:r>
            <a:endParaRPr lang="en-GB" sz="2800">
              <a:latin typeface="Arial"/>
              <a:ea typeface="+mn-lt"/>
              <a:cs typeface="Arial"/>
            </a:endParaRPr>
          </a:p>
          <a:p>
            <a:endParaRPr lang="en-GB" dirty="0">
              <a:latin typeface="Arial"/>
              <a:cs typeface="Arial"/>
            </a:endParaRPr>
          </a:p>
        </p:txBody>
      </p:sp>
      <p:pic>
        <p:nvPicPr>
          <p:cNvPr id="9" name="Picture 9">
            <a:extLst>
              <a:ext uri="{FF2B5EF4-FFF2-40B4-BE49-F238E27FC236}">
                <a16:creationId xmlns:a16="http://schemas.microsoft.com/office/drawing/2014/main" id="{FD741B74-B71E-469C-8609-A587F6D996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6209001" y="2631932"/>
            <a:ext cx="2091459" cy="2147165"/>
          </a:xfrm>
          <a:prstGeom prst="rect">
            <a:avLst/>
          </a:prstGeom>
        </p:spPr>
      </p:pic>
    </p:spTree>
    <p:extLst>
      <p:ext uri="{BB962C8B-B14F-4D97-AF65-F5344CB8AC3E}">
        <p14:creationId xmlns:p14="http://schemas.microsoft.com/office/powerpoint/2010/main" val="263339694"/>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A picture containing person, child, child, sitting&#10;&#10;Description automatically generated">
            <a:extLst>
              <a:ext uri="{FF2B5EF4-FFF2-40B4-BE49-F238E27FC236}">
                <a16:creationId xmlns:a16="http://schemas.microsoft.com/office/drawing/2014/main" id="{F130F4E4-9B64-4D2F-924A-0DE83BE08F7E}"/>
              </a:ext>
            </a:extLst>
          </p:cNvPr>
          <p:cNvPicPr>
            <a:picLocks noChangeAspect="1"/>
          </p:cNvPicPr>
          <p:nvPr/>
        </p:nvPicPr>
        <p:blipFill rotWithShape="1">
          <a:blip r:embed="rId2" cstate="email">
            <a:alphaModFix amt="40%"/>
            <a:extLst>
              <a:ext uri="{28A0092B-C50C-407E-A947-70E740481C1C}">
                <a14:useLocalDpi xmlns:a14="http://schemas.microsoft.com/office/drawing/2010/main"/>
              </a:ext>
            </a:extLst>
          </a:blip>
          <a:srcRect/>
          <a:stretch/>
        </p:blipFill>
        <p:spPr>
          <a:xfrm>
            <a:off x="20" y="10"/>
            <a:ext cx="8450297" cy="6857990"/>
          </a:xfrm>
          <a:prstGeom prst="rect">
            <a:avLst/>
          </a:prstGeom>
        </p:spPr>
      </p:pic>
      <p:sp>
        <p:nvSpPr>
          <p:cNvPr id="2" name="Title 1">
            <a:extLst>
              <a:ext uri="{FF2B5EF4-FFF2-40B4-BE49-F238E27FC236}">
                <a16:creationId xmlns:a16="http://schemas.microsoft.com/office/drawing/2014/main" id="{2E542C34-BF1C-4915-B776-BE7E6ADCD5BB}"/>
              </a:ext>
            </a:extLst>
          </p:cNvPr>
          <p:cNvSpPr>
            <a:spLocks noGrp="1"/>
          </p:cNvSpPr>
          <p:nvPr>
            <p:ph type="title"/>
          </p:nvPr>
        </p:nvSpPr>
        <p:spPr>
          <a:xfrm>
            <a:off x="838201" y="365125"/>
            <a:ext cx="6034453" cy="1627636"/>
          </a:xfrm>
        </p:spPr>
        <p:txBody>
          <a:bodyPr>
            <a:normAutofit fontScale="90%"/>
          </a:bodyPr>
          <a:lstStyle/>
          <a:p>
            <a:r>
              <a:rPr lang="en-GB" dirty="0">
                <a:solidFill>
                  <a:srgbClr val="FFFFFF"/>
                </a:solidFill>
                <a:latin typeface="Arial Black"/>
                <a:cs typeface="Aharoni"/>
              </a:rPr>
              <a:t>Why might you want to visit the pier?</a:t>
            </a:r>
          </a:p>
        </p:txBody>
      </p:sp>
      <p:sp>
        <p:nvSpPr>
          <p:cNvPr id="3" name="Content Placeholder 2">
            <a:extLst>
              <a:ext uri="{FF2B5EF4-FFF2-40B4-BE49-F238E27FC236}">
                <a16:creationId xmlns:a16="http://schemas.microsoft.com/office/drawing/2014/main" id="{F171A5C1-3D89-4FCC-8949-E3CCD11693CE}"/>
              </a:ext>
            </a:extLst>
          </p:cNvPr>
          <p:cNvSpPr>
            <a:spLocks noGrp="1"/>
          </p:cNvSpPr>
          <p:nvPr>
            <p:ph idx="1"/>
          </p:nvPr>
        </p:nvSpPr>
        <p:spPr>
          <a:xfrm>
            <a:off x="552450" y="2219785"/>
            <a:ext cx="5324471" cy="3957178"/>
          </a:xfrm>
        </p:spPr>
        <p:txBody>
          <a:bodyPr vert="horz" lIns="91440" tIns="45720" rIns="91440" bIns="45720" rtlCol="0" anchor="t">
            <a:noAutofit/>
          </a:bodyPr>
          <a:lstStyle/>
          <a:p>
            <a:r>
              <a:rPr lang="en-GB" sz="1900" dirty="0">
                <a:solidFill>
                  <a:srgbClr val="FFFFFF"/>
                </a:solidFill>
              </a:rPr>
              <a:t>To take part in interesting and fun outside learning sessions</a:t>
            </a:r>
            <a:endParaRPr lang="en-GB" sz="1900">
              <a:solidFill>
                <a:srgbClr val="FFFFFF"/>
              </a:solidFill>
              <a:cs typeface="Calibri"/>
            </a:endParaRPr>
          </a:p>
          <a:p>
            <a:r>
              <a:rPr lang="en-GB" sz="1900" dirty="0">
                <a:solidFill>
                  <a:srgbClr val="FFFFFF"/>
                </a:solidFill>
              </a:rPr>
              <a:t>These include lots of hands-on activities to get involved in</a:t>
            </a:r>
            <a:endParaRPr lang="en-GB" sz="1900">
              <a:solidFill>
                <a:srgbClr val="FFFFFF"/>
              </a:solidFill>
              <a:cs typeface="Calibri"/>
            </a:endParaRPr>
          </a:p>
          <a:p>
            <a:r>
              <a:rPr lang="en-GB" sz="1900" dirty="0">
                <a:solidFill>
                  <a:srgbClr val="FFFFFF"/>
                </a:solidFill>
              </a:rPr>
              <a:t>All learning sessions are led by expert volunteers</a:t>
            </a:r>
            <a:endParaRPr lang="en-GB" sz="1900">
              <a:solidFill>
                <a:srgbClr val="FFFFFF"/>
              </a:solidFill>
              <a:cs typeface="Calibri"/>
            </a:endParaRPr>
          </a:p>
          <a:p>
            <a:r>
              <a:rPr lang="en-GB" sz="1900" dirty="0">
                <a:solidFill>
                  <a:srgbClr val="FFFFFF"/>
                </a:solidFill>
              </a:rPr>
              <a:t>Using the pier, marine environment and the historical artefacts related to the pier this will make your learning experience much more interesting, interactive and accessible</a:t>
            </a:r>
            <a:endParaRPr lang="en-GB" sz="1900">
              <a:solidFill>
                <a:srgbClr val="FFFFFF"/>
              </a:solidFill>
              <a:cs typeface="Calibri"/>
            </a:endParaRPr>
          </a:p>
          <a:p>
            <a:r>
              <a:rPr lang="en-GB" sz="1900" dirty="0">
                <a:solidFill>
                  <a:srgbClr val="FFFFFF"/>
                </a:solidFill>
              </a:rPr>
              <a:t>You will learn about the fascinating history of the pier and how it came to be</a:t>
            </a:r>
            <a:endParaRPr lang="en-GB" sz="1900">
              <a:solidFill>
                <a:srgbClr val="FFFFFF"/>
              </a:solidFill>
              <a:cs typeface="Calibri"/>
            </a:endParaRPr>
          </a:p>
          <a:p>
            <a:r>
              <a:rPr lang="en-GB" sz="1900" dirty="0">
                <a:solidFill>
                  <a:srgbClr val="FFFFFF"/>
                </a:solidFill>
                <a:ea typeface="+mn-lt"/>
                <a:cs typeface="+mn-lt"/>
              </a:rPr>
              <a:t>We offer seasonal and holiday fun arts and craft activities to engage in</a:t>
            </a:r>
            <a:endParaRPr lang="en-GB" sz="1900" dirty="0">
              <a:solidFill>
                <a:srgbClr val="FFFFFF"/>
              </a:solidFill>
              <a:cs typeface="Calibri"/>
            </a:endParaRPr>
          </a:p>
          <a:p>
            <a:endParaRPr lang="en-GB" sz="1800" dirty="0">
              <a:solidFill>
                <a:srgbClr val="FFFFFF"/>
              </a:solidFill>
              <a:cs typeface="Calibri"/>
            </a:endParaRPr>
          </a:p>
          <a:p>
            <a:pPr marL="0" indent="0">
              <a:buNone/>
            </a:pPr>
            <a:endParaRPr lang="en-GB" sz="1600">
              <a:solidFill>
                <a:srgbClr val="FFFFFF"/>
              </a:solidFill>
              <a:cs typeface="Calibri"/>
            </a:endParaRPr>
          </a:p>
        </p:txBody>
      </p:sp>
      <p:pic>
        <p:nvPicPr>
          <p:cNvPr id="5" name="Picture 5">
            <a:extLst>
              <a:ext uri="{FF2B5EF4-FFF2-40B4-BE49-F238E27FC236}">
                <a16:creationId xmlns:a16="http://schemas.microsoft.com/office/drawing/2014/main" id="{5ADC9E65-C1C6-466B-9C74-93014DD707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266678"/>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59D3-2686-474C-82C6-8C82F81948D8}"/>
              </a:ext>
            </a:extLst>
          </p:cNvPr>
          <p:cNvSpPr>
            <a:spLocks noGrp="1"/>
          </p:cNvSpPr>
          <p:nvPr>
            <p:ph type="title"/>
          </p:nvPr>
        </p:nvSpPr>
        <p:spPr>
          <a:xfrm>
            <a:off x="6979314" y="-837518"/>
            <a:ext cx="4689911" cy="2933848"/>
          </a:xfrm>
        </p:spPr>
        <p:txBody>
          <a:bodyPr>
            <a:normAutofit/>
          </a:bodyPr>
          <a:lstStyle/>
          <a:p>
            <a:r>
              <a:rPr lang="en-GB" sz="2800" dirty="0">
                <a:latin typeface="Arial Black"/>
              </a:rPr>
              <a:t>Top 10 things to do when you visit the pier</a:t>
            </a:r>
          </a:p>
        </p:txBody>
      </p:sp>
      <p:sp>
        <p:nvSpPr>
          <p:cNvPr id="17" name="Freeform: Shape 16">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outdoor, ship, sitting, large&#10;&#10;Description automatically generated">
            <a:extLst>
              <a:ext uri="{FF2B5EF4-FFF2-40B4-BE49-F238E27FC236}">
                <a16:creationId xmlns:a16="http://schemas.microsoft.com/office/drawing/2014/main" id="{237651A7-1A28-4187-B8AD-783D2CB6310E}"/>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r="-0.004%"/>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21" name="Freeform: Shape 20">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Scuba Diver Diving Maldives · Free photo on Pixabay">
            <a:extLst>
              <a:ext uri="{FF2B5EF4-FFF2-40B4-BE49-F238E27FC236}">
                <a16:creationId xmlns:a16="http://schemas.microsoft.com/office/drawing/2014/main" id="{6C52932F-ABF7-4E6E-BB12-74C8F8D387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4" name="Picture 4" descr="A crab on a table&#10;&#10;Description automatically generated">
            <a:extLst>
              <a:ext uri="{FF2B5EF4-FFF2-40B4-BE49-F238E27FC236}">
                <a16:creationId xmlns:a16="http://schemas.microsoft.com/office/drawing/2014/main" id="{B7288B3B-6D94-4496-9BCA-8ED9246B5688}"/>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b="-0.001%"/>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1" name="Picture 11" descr="Free Images : sport, lake, fish, leisure, coil, hands ...">
            <a:extLst>
              <a:ext uri="{FF2B5EF4-FFF2-40B4-BE49-F238E27FC236}">
                <a16:creationId xmlns:a16="http://schemas.microsoft.com/office/drawing/2014/main" id="{F6DBD30E-20A2-41DE-A6EC-0503300BB3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49E70466-9C3F-4BC6-907B-0B15DD34D52E}"/>
              </a:ext>
            </a:extLst>
          </p:cNvPr>
          <p:cNvSpPr>
            <a:spLocks noGrp="1"/>
          </p:cNvSpPr>
          <p:nvPr>
            <p:ph idx="1"/>
          </p:nvPr>
        </p:nvSpPr>
        <p:spPr>
          <a:xfrm>
            <a:off x="6613971" y="1079489"/>
            <a:ext cx="5519278" cy="5597820"/>
          </a:xfrm>
        </p:spPr>
        <p:txBody>
          <a:bodyPr vert="horz" lIns="91440" tIns="45720" rIns="91440" bIns="45720" rtlCol="0" anchor="t">
            <a:noAutofit/>
          </a:bodyPr>
          <a:lstStyle/>
          <a:p>
            <a:pPr marL="514350" indent="-514350">
              <a:buFont typeface="+mj-lt"/>
              <a:buAutoNum type="arabicPeriod"/>
            </a:pPr>
            <a:r>
              <a:rPr lang="en-GB" sz="1400" dirty="0"/>
              <a:t>Have a go at crabbing (we can teach you all about eco crabbing)</a:t>
            </a:r>
            <a:endParaRPr lang="en-GB" sz="1400">
              <a:cs typeface="Calibri"/>
            </a:endParaRPr>
          </a:p>
          <a:p>
            <a:pPr marL="514350" indent="-514350">
              <a:buFont typeface="+mj-lt"/>
              <a:buAutoNum type="arabicPeriod"/>
            </a:pPr>
            <a:r>
              <a:rPr lang="en-GB" sz="1400" dirty="0"/>
              <a:t>Watch the pier film story, ‘A Scintillating Tale’ in our exhibition area and on our website</a:t>
            </a:r>
            <a:endParaRPr lang="en-GB" sz="1400">
              <a:cs typeface="Calibri"/>
            </a:endParaRPr>
          </a:p>
          <a:p>
            <a:pPr marL="514350" indent="-514350">
              <a:buFont typeface="+mj-lt"/>
              <a:buAutoNum type="arabicPeriod"/>
            </a:pPr>
            <a:r>
              <a:rPr lang="en-GB" sz="1400" dirty="0"/>
              <a:t>See the remains of the old bath house under the pier as you have a cuppa and cake in the café downstairs ( in the 1900s??? people would come to Swanage pier for a healthy salt bath, a cup of coffee and to play billiards!)</a:t>
            </a:r>
            <a:endParaRPr lang="en-GB" sz="1400">
              <a:cs typeface="Calibri"/>
            </a:endParaRPr>
          </a:p>
          <a:p>
            <a:pPr marL="514350" indent="-514350">
              <a:buFont typeface="+mj-lt"/>
              <a:buAutoNum type="arabicPeriod"/>
            </a:pPr>
            <a:r>
              <a:rPr lang="en-GB" sz="1400" dirty="0"/>
              <a:t>Discover the interesting and unusual artefacts from the wrecked ship Kyarra in the exhibition area</a:t>
            </a:r>
            <a:endParaRPr lang="en-GB" sz="1400">
              <a:cs typeface="Calibri"/>
            </a:endParaRPr>
          </a:p>
          <a:p>
            <a:pPr marL="514350" indent="-514350">
              <a:buFont typeface="+mj-lt"/>
              <a:buAutoNum type="arabicPeriod"/>
            </a:pPr>
            <a:r>
              <a:rPr lang="en-GB" sz="1400" dirty="0"/>
              <a:t>Follow the pier digital tour (you can access his on your own phone)</a:t>
            </a:r>
            <a:endParaRPr lang="en-GB" sz="1400">
              <a:cs typeface="Calibri"/>
            </a:endParaRPr>
          </a:p>
          <a:p>
            <a:pPr marL="514350" indent="-514350">
              <a:buFont typeface="+mj-lt"/>
              <a:buAutoNum type="arabicPeriod"/>
            </a:pPr>
            <a:r>
              <a:rPr lang="en-GB" sz="1400" dirty="0"/>
              <a:t>What creatures can you spot in the living aquarium?</a:t>
            </a:r>
            <a:endParaRPr lang="en-GB" sz="1400">
              <a:cs typeface="Calibri"/>
            </a:endParaRPr>
          </a:p>
          <a:p>
            <a:pPr marL="514350" indent="-514350">
              <a:buFont typeface="+mj-lt"/>
              <a:buAutoNum type="arabicPeriod"/>
            </a:pPr>
            <a:r>
              <a:rPr lang="en-GB" sz="1400" dirty="0"/>
              <a:t>Learn to dive (Divers Down is the oldest diving school in the UK)</a:t>
            </a:r>
            <a:endParaRPr lang="en-GB" sz="1400">
              <a:cs typeface="Calibri"/>
            </a:endParaRPr>
          </a:p>
          <a:p>
            <a:pPr marL="514350" indent="-514350">
              <a:buFont typeface="+mj-lt"/>
              <a:buAutoNum type="arabicPeriod"/>
            </a:pPr>
            <a:r>
              <a:rPr lang="en-GB" sz="1400" dirty="0"/>
              <a:t>Try angling and see what you can catch from the pier (look at our fishing guidance leaflet)</a:t>
            </a:r>
            <a:endParaRPr lang="en-GB" sz="1400">
              <a:cs typeface="Calibri"/>
            </a:endParaRPr>
          </a:p>
          <a:p>
            <a:pPr marL="514350" indent="-514350">
              <a:buFont typeface="+mj-lt"/>
              <a:buAutoNum type="arabicPeriod"/>
            </a:pPr>
            <a:r>
              <a:rPr lang="en-GB" sz="1400" dirty="0"/>
              <a:t>Go bird watching and see the elegant terns who visit here over the summer, zooming down from up high to catch fish. Try and spot the cormorants bobbing down to dive and then appearing somewhere else! Can you tell the difference between a herring gull and greater black backed gull?</a:t>
            </a:r>
            <a:endParaRPr lang="en-GB" sz="1400">
              <a:cs typeface="Calibri"/>
            </a:endParaRPr>
          </a:p>
          <a:p>
            <a:pPr marL="514350" indent="-514350">
              <a:buFont typeface="+mj-lt"/>
              <a:buAutoNum type="arabicPeriod"/>
            </a:pPr>
            <a:r>
              <a:rPr lang="en-GB" sz="1400" dirty="0"/>
              <a:t>See if you can see where the remains of the old pier lie, how much of it is left?</a:t>
            </a:r>
            <a:endParaRPr lang="en-GB" sz="1400" dirty="0">
              <a:cs typeface="Calibri"/>
            </a:endParaRPr>
          </a:p>
          <a:p>
            <a:endParaRPr lang="en-GB" sz="700"/>
          </a:p>
          <a:p>
            <a:endParaRPr lang="en-GB" sz="700"/>
          </a:p>
          <a:p>
            <a:endParaRPr lang="en-GB" sz="700"/>
          </a:p>
        </p:txBody>
      </p:sp>
      <p:pic>
        <p:nvPicPr>
          <p:cNvPr id="12" name="Picture 12" descr="Three Seagulls in flight image - Free stock photo - Public ...">
            <a:extLst>
              <a:ext uri="{FF2B5EF4-FFF2-40B4-BE49-F238E27FC236}">
                <a16:creationId xmlns:a16="http://schemas.microsoft.com/office/drawing/2014/main" id="{5ED19E25-D4CF-4BAC-BFEE-8BD91897B3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5562" y="5882218"/>
            <a:ext cx="1302706" cy="789818"/>
          </a:xfrm>
          <a:prstGeom prst="rect">
            <a:avLst/>
          </a:prstGeom>
        </p:spPr>
      </p:pic>
    </p:spTree>
    <p:extLst>
      <p:ext uri="{BB962C8B-B14F-4D97-AF65-F5344CB8AC3E}">
        <p14:creationId xmlns:p14="http://schemas.microsoft.com/office/powerpoint/2010/main" val="25264887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purl.oclc.org/ooxml/drawingml/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0</TotalTime>
  <Words>1071</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Bodoni MT Black</vt:lpstr>
      <vt:lpstr>Calibri</vt:lpstr>
      <vt:lpstr>Calibri Light</vt:lpstr>
      <vt:lpstr>Office Theme</vt:lpstr>
      <vt:lpstr>A tale of two piers</vt:lpstr>
      <vt:lpstr>What happens on Swanage pier?</vt:lpstr>
      <vt:lpstr>What is our offer to schools?</vt:lpstr>
      <vt:lpstr>Important things you might not know about the pier</vt:lpstr>
      <vt:lpstr>PowerPoint Presentation</vt:lpstr>
      <vt:lpstr>The old pier and the new pier</vt:lpstr>
      <vt:lpstr>A tale of two piers</vt:lpstr>
      <vt:lpstr>Why might you want to visit the pier?</vt:lpstr>
      <vt:lpstr>Top 10 things to do when you visit the pier</vt:lpstr>
      <vt:lpstr>We hope to see you soon!!!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2021-06-16T12:23:25Z</dcterms:created>
  <dcterms:modified xsi:type="dcterms:W3CDTF">2021-06-16T12:23:53Z</dcterms:modified>
</cp:coreProperties>
</file>